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5" r:id="rId5"/>
  </p:sldMasterIdLst>
  <p:notesMasterIdLst>
    <p:notesMasterId r:id="rId21"/>
  </p:notesMasterIdLst>
  <p:sldIdLst>
    <p:sldId id="2147480809" r:id="rId6"/>
    <p:sldId id="2147482495" r:id="rId7"/>
    <p:sldId id="2147480811" r:id="rId8"/>
    <p:sldId id="2147480832" r:id="rId9"/>
    <p:sldId id="2147480834" r:id="rId10"/>
    <p:sldId id="2147480837" r:id="rId11"/>
    <p:sldId id="2147480838" r:id="rId12"/>
    <p:sldId id="2147480812" r:id="rId13"/>
    <p:sldId id="2147480839" r:id="rId14"/>
    <p:sldId id="2147480836" r:id="rId15"/>
    <p:sldId id="2147480843" r:id="rId16"/>
    <p:sldId id="2147480845" r:id="rId17"/>
    <p:sldId id="2147480835" r:id="rId18"/>
    <p:sldId id="2147480842" r:id="rId19"/>
    <p:sldId id="2147480846" r:id="rId20"/>
  </p:sldIdLst>
  <p:sldSz cx="12192000" cy="6858000"/>
  <p:notesSz cx="7013575" cy="92995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81AE811-1704-AB18-D163-14AC5012A202}" name="Lyon, Sam (MEM)" initials="LS" userId="S::sam.lyon@ontario.ca::a171be04-8f5f-4a1c-9b15-36f04128cc2a" providerId="AD"/>
  <p188:author id="{15610612-9C22-F291-FD46-4BDB1B2877C7}" name="Huether, Trell (EDU)" initials="TH" userId="S::Trell.Huether@ontario.ca::21a215c2-fe27-4d90-b8e3-a68e3b7f953d" providerId="AD"/>
  <p188:author id="{0BF34F13-2866-AA73-1925-DADF176446EB}" name="Iyahen, Martin (MEM)" initials="IM" userId="S::martin.iyahen@ontario.ca::0551afb1-41f8-47d7-9a2f-c7c464d9738e" providerId="AD"/>
  <p188:author id="{A105CC1C-A67B-A6B5-53E4-E695D519035A}" name="Huether, Trell (EDU)" initials="HT" userId="S::trell.huether@ontario.ca::21a215c2-fe27-4d90-b8e3-a68e3b7f953d" providerId="AD"/>
  <p188:author id="{A2508A3A-B9BD-C883-6487-615B0359F3D0}" name="Courneya, Olivia (She/Her) (EDU)" initials="C(" userId="S::olivia.courneya2@ontario.ca::5b75605f-75fb-418e-aa91-a731180ebf73" providerId="AD"/>
  <p188:author id="{599ACF3E-4FBB-3DF7-287C-EB5014B77327}" name="Ross, Shannon (CAB)" initials="SR" userId="S::Shannon.Ross4@ontario.ca::ac33735c-f95e-440b-911c-bf1d9ecc3894" providerId="AD"/>
  <p188:author id="{3050EF40-E1EA-E94A-0E80-D3A46A72E59B}" name="Lyall, Jess (EDU)" initials="LJ" userId="S::jess.lyall@ontario.ca::55a87d0c-5db7-4dfd-8463-007ed05607c6" providerId="AD"/>
  <p188:author id="{4871974A-351D-8DA7-5F2A-A3D12E7A7A9B}" name="Ippolito, Shannon (She/Her) (CAB)" initials="I(" userId="S::shannon.ippolito2@ontario.ca::7b8d90c7-c156-4b7f-8e9b-a91af4bf3513" providerId="AD"/>
  <p188:author id="{7A65AC4A-DEFA-199D-1F4A-EDF7014309B6}" name="Noakes, Caroline (She/Her) (EDU)" initials="CN" userId="S::Caroline.Noakes@ontario.ca::b2bdf7f8-ba68-48db-ac93-41cbd4ba3a32" providerId="AD"/>
  <p188:author id="{B5C4614D-FCA5-7612-9EC6-845E565EADB6}" name="Smith, Mike (MEM)" initials="MS" userId="S::Mike.Smith@ontario.ca::2cb13e01-303e-41e5-8580-0e2b0ecd482b" providerId="AD"/>
  <p188:author id="{140D8355-DA3B-2851-7E09-A16465FD7FF6}" name="McGee, Chelsea (MEM)" initials="CM" userId="S::Chelsea.McGee@ontario.ca::604f6a02-c2d6-47e2-bd75-a29022e9fac8" providerId="AD"/>
  <p188:author id="{379F1E5C-4C4A-FD34-93B6-0D606C1996C4}" name="Ross, Ian (EDU)" initials="RI" userId="S::ian.ross@ontario.ca::35a5add7-6426-494a-b796-8da62230c13c" providerId="AD"/>
  <p188:author id="{B3E22264-245F-6B71-6ED3-9E07DD448ADE}" name="Teplycky, Justine (EDU)" initials="JT" userId="S::Justine.Teplycky@ontario.ca::787787ec-e829-47bc-95cb-64c5d985c3d5" providerId="AD"/>
  <p188:author id="{0D942464-060C-A782-5C43-29FE756D938B}" name="Price, Drew (TBS)" initials="PD" userId="S::drew.price@ontario.ca::ef8c29a6-a29f-4049-bae8-0e680bccd56f" providerId="AD"/>
  <p188:author id="{49514D75-4287-DCAA-C4AC-BE121AB7C32A}" name="Costantino, Stephanie (TBS)" initials="SC" userId="S::Stephanie.Costantino@ontario.ca::7eb3e793-7486-4641-a59a-b35b98553d6b" providerId="AD"/>
  <p188:author id="{8CF1F97B-A779-B23A-EEF7-98205717263B}" name="Elliott, Erin (She/Her) (MEM)" initials="E(" userId="S::erin.elliott@ontario.ca::0eba3382-09dc-4caf-b906-113d50f3c8b8" providerId="AD"/>
  <p188:author id="{701C2686-D4DD-6CE8-E885-CAF6071D845F}" name="Mitches, Jennifer (CAB)" initials="MJ" userId="S::jennifer.mitches2@ontario.ca::938d03ec-ade1-4285-8d0d-0047dda74bc3" providerId="AD"/>
  <p188:author id="{5EC71B87-261E-1FB4-39EA-FCA442E8FA48}" name="Lyon, Sam (MEM)" initials="SL" userId="S::Sam.Lyon@ontario.ca::a171be04-8f5f-4a1c-9b15-36f04128cc2a" providerId="AD"/>
  <p188:author id="{04CF4F94-8825-6F74-84A9-E7B939D6BFCF}" name="Baird, Kate (She/Her) (EDU)" initials="KB" userId="S::Kate.Baird@ontario.ca::d335ff51-aa9e-4006-a1dc-4509fb58a71e" providerId="AD"/>
  <p188:author id="{C71E8395-B091-391E-226B-1666167237A8}" name="Horasanli, Sara (EDU)" initials="SH" userId="S::Sara.Horasanli@ontario.ca::1a75df77-ca96-4c3b-bc99-31877a619110" providerId="AD"/>
  <p188:author id="{A6550199-6CD9-68DA-C663-DEB404755C8B}" name="Whytock, John (MEM)" initials="JW" userId="S::John.Whytock@ontario.ca::809f60c7-d228-4cdd-85ed-98f04ac35b96" providerId="AD"/>
  <p188:author id="{7DC60E9A-5655-0A42-43F2-DA5391AF33FA}" name="Teplycky, Justine (EDU)" initials="TJ" userId="S::justine.teplycky@ontario.ca::787787ec-e829-47bc-95cb-64c5d985c3d5" providerId="AD"/>
  <p188:author id="{CFEE129E-EC8C-92FE-88F9-ABB3BF55E5E0}" name="Bocti, Jennifer (CAB)" initials="JB" userId="S::Jennifer.Bocti3@ontario.ca::d679b957-ed69-409b-a201-dac1ccce2973" providerId="AD"/>
  <p188:author id="{4832ADAC-E7E8-6F81-8F27-C1EBF7F207D8}" name="Ippolito, Shannon (She/Her) (CAB)" initials="SI" userId="S::Shannon.Ippolito2@ontario.ca::7b8d90c7-c156-4b7f-8e9b-a91af4bf3513" providerId="AD"/>
  <p188:author id="{9D6F5AAE-A697-EB5E-3696-B957D6582229}" name="Simmons, Marc (MEM)" initials="MS" userId="S::Marc.Simmons@ontario.ca::b9eae690-3bfc-4604-abd1-3d7e97814842" providerId="AD"/>
  <p188:author id="{96AB74B0-D06E-597B-CBE5-9F3C17C05136}" name="Hudecki, Michael (EDU)" initials="MH" userId="S::Michael.Hudecki@ontario.ca::5e6fc6b1-c207-46c5-a51f-4d443465de5a" providerId="AD"/>
  <p188:author id="{CBA64CBB-DB3D-5796-449B-85307954F40E}" name="Lyall, Jess (EDU)" initials="JL" userId="S::Jess.Lyall@ontario.ca::55a87d0c-5db7-4dfd-8463-007ed05607c6" providerId="AD"/>
  <p188:author id="{28AB70C6-F30B-E6F2-5A3F-A8FB6F91E2D0}" name="McGee, Chelsea (OPO)" initials="CM" userId="S::Chelsea.McGee2@ontario.ca::50b3f61e-0e32-4d2d-882c-7c25826afeff" providerId="AD"/>
  <p188:author id="{A3C8D6C9-E93D-7FDA-8A18-5B2BC77BA196}" name="Smith, Paige (She/Her) (EDU)" initials="SP((" userId="Smith, Paige (She/Her) (EDU)" providerId="None"/>
  <p188:author id="{1B8C8BCE-ECD0-5AB0-1E5D-6B2E9DE9C8CC}" name="Tran, Megan (She/Her) (MEM)" initials="T(" userId="S::megan.tran@ontario.ca::2f3f84a0-d1bb-4e90-9aa9-7fcbde6fd6b0" providerId="AD"/>
  <p188:author id="{F41B11E0-E0B1-3E35-C0A9-1FB8692C6EB3}" name="Fasano, Rocco (He/Him) (MEM)" initials="RF" userId="S::Rocco.Fasano2@ontario.ca::d359569b-51d0-403c-b6d1-61c3be9672af" providerId="AD"/>
  <p188:author id="{BA1FDBE2-89B9-7480-942E-9F4121B2F38E}" name="Wilson, Whitney (She/Her) (EDU)" initials="W(" userId="S::whitney.wilson2@ontario.ca::dc1dd12d-d4c0-4c8f-ab9c-378d2aa345eb" providerId="AD"/>
  <p188:author id="{E13DE6E2-680D-9C00-5D31-5531AB8CC62F}" name="Hardy, Jay (MEM)" initials="HJ" userId="S::jay.hardy@ontario.ca::15003160-4f7c-4588-8778-b21c8a26c24c" providerId="AD"/>
  <p188:author id="{93F638E3-83BC-B664-201B-C372956FAD54}" name="Natarelli, Vittoria (She/Her) (CAB)" initials="N(" userId="S::vittoria.natarelli@ontario.ca::f10c1490-915e-47ab-b6e9-612dd31335fb" providerId="AD"/>
  <p188:author id="{066EDDEA-7461-F8DE-6EC7-AD9A5AA2A891}" name="Chiappetta, Andrea (TBS)" initials="AC" userId="S::Andrea.Chiappetta@ontario.ca::cc11a788-54b9-436d-b16a-67675f4c929a" providerId="AD"/>
  <p188:author id="{7562FBF1-FBCF-D112-7795-054502499E1F}" name="Desrosiers, Matthew (EDU)" initials="MD" userId="Desrosiers, Matthew (EDU)" providerId="None"/>
  <p188:author id="{73C24FF5-24B7-AB2E-215D-4E1FE376989A}" name="Baird, Kate (She/Her) (EDU)" initials="B(" userId="S::kate.baird@ontario.ca::d335ff51-aa9e-4006-a1dc-4509fb58a71e" providerId="AD"/>
  <p188:author id="{41EBDAF5-584A-20BA-2117-251FFE3F92BB}" name="Wilson, Whitney (She/Her) (EDU)" initials="WW" userId="S::Whitney.Wilson2@ontario.ca::dc1dd12d-d4c0-4c8f-ab9c-378d2aa345eb" providerId="AD"/>
  <p188:author id="{27FDF1F6-FF0F-15E2-471D-5FB58FD955AC}" name="Essaji, Tasneem (MEM)" initials="TE" userId="S::Tasneem.Essaji@ontario.ca::cbc158ad-c257-4d9d-95ac-a8aa6bb7de02" providerId="AD"/>
  <p188:author id="{66EC07FB-F4C6-0F5F-A432-E5FB3A4A6F59}" name="Whytock, John (MEM)" initials="WJ" userId="S::john.whytock@ontario.ca::809f60c7-d228-4cdd-85ed-98f04ac35b96" providerId="AD"/>
  <p188:author id="{6E4101FE-1BDC-9C75-D57D-D49733A3D828}" name="Kuo, Willington (He/Him) (EDU)" initials="WK" userId="S::Willington.Kuo@ontario.ca::c780070d-2f68-4cc1-929d-1ef1caec90c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8143F"/>
    <a:srgbClr val="3E4459"/>
    <a:srgbClr val="565F7C"/>
    <a:srgbClr val="F2F2F2"/>
    <a:srgbClr val="367D7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9" autoAdjust="0"/>
    <p:restoredTop sz="94645" autoAdjust="0"/>
  </p:normalViewPr>
  <p:slideViewPr>
    <p:cSldViewPr snapToGrid="0">
      <p:cViewPr varScale="1">
        <p:scale>
          <a:sx n="89" d="100"/>
          <a:sy n="89" d="100"/>
        </p:scale>
        <p:origin x="362" y="3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microsoft.com/office/2018/10/relationships/authors" Target="author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oleObject" Target="https://ontariogov.sharepoint.com/sites/LDCReviewPULSE/Shared%20Documents/PULSE%20report%20drafting/Charts%20-%20OEB%20Yearbook%20Data%202024%20data.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ontariogov.sharepoint.com/sites/LDCReviewPULSE/Shared%20Documents/PULSE%20report%20drafting/Charts%20-%20OEB%20Yearbook%20Data%202024%20data.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b="1">
                <a:latin typeface="Raleway" panose="00000500000000000000" pitchFamily="50" charset="0"/>
              </a:rPr>
              <a:t>Number of Utilities</a:t>
            </a:r>
          </a:p>
        </c:rich>
      </c:tx>
      <c:layout>
        <c:manualLayout>
          <c:xMode val="edge"/>
          <c:yMode val="edge"/>
          <c:x val="0.16584403310350715"/>
          <c:y val="0"/>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2674061719395716"/>
          <c:y val="0.10911134267185919"/>
          <c:w val="0.72435375775345767"/>
          <c:h val="0.83828550131060942"/>
        </c:manualLayout>
      </c:layout>
      <c:pieChart>
        <c:varyColors val="1"/>
        <c:ser>
          <c:idx val="0"/>
          <c:order val="0"/>
          <c:tx>
            <c:strRef>
              <c:f>'Utilities by Size'!$C$3</c:f>
              <c:strCache>
                <c:ptCount val="1"/>
                <c:pt idx="0">
                  <c:v>Count of LDCs</c:v>
                </c:pt>
              </c:strCache>
            </c:strRef>
          </c:tx>
          <c:explosion val="1"/>
          <c:dPt>
            <c:idx val="0"/>
            <c:bubble3D val="0"/>
            <c:explosion val="0"/>
            <c:spPr>
              <a:solidFill>
                <a:schemeClr val="accent1"/>
              </a:solidFill>
              <a:ln w="19050">
                <a:solidFill>
                  <a:schemeClr val="lt1"/>
                </a:solidFill>
              </a:ln>
              <a:effectLst/>
            </c:spPr>
            <c:extLst>
              <c:ext xmlns:c16="http://schemas.microsoft.com/office/drawing/2014/chart" uri="{C3380CC4-5D6E-409C-BE32-E72D297353CC}">
                <c16:uniqueId val="{00000001-3E45-48FB-9749-96170A78A3B5}"/>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3E45-48FB-9749-96170A78A3B5}"/>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3E45-48FB-9749-96170A78A3B5}"/>
              </c:ext>
            </c:extLst>
          </c:dPt>
          <c:dLbls>
            <c:dLbl>
              <c:idx val="0"/>
              <c:layout>
                <c:manualLayout>
                  <c:x val="-0.1428530489354646"/>
                  <c:y val="7.9828053133710594E-2"/>
                </c:manualLayout>
              </c:layout>
              <c:tx>
                <c:rich>
                  <a:bodyPr/>
                  <a:lstStyle/>
                  <a:p>
                    <a:fld id="{0A5E2257-1007-4816-B5AF-C30881C89066}" type="VALUE">
                      <a:rPr lang="en-US" baseline="0">
                        <a:solidFill>
                          <a:schemeClr val="bg1"/>
                        </a:solidFill>
                      </a:rPr>
                      <a:pPr/>
                      <a:t>[VALUE]</a:t>
                    </a:fld>
                    <a:endParaRPr lang="en-CA"/>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3E45-48FB-9749-96170A78A3B5}"/>
                </c:ext>
              </c:extLst>
            </c:dLbl>
            <c:dLbl>
              <c:idx val="1"/>
              <c:layout>
                <c:manualLayout>
                  <c:x val="0.1027486251340477"/>
                  <c:y val="-0.11793807338314"/>
                </c:manualLayout>
              </c:layout>
              <c:tx>
                <c:rich>
                  <a:bodyPr/>
                  <a:lstStyle/>
                  <a:p>
                    <a:fld id="{65EDF03A-6622-42B4-BF58-A81F22753E4F}" type="VALUE">
                      <a:rPr lang="en-US" baseline="0">
                        <a:solidFill>
                          <a:schemeClr val="bg1"/>
                        </a:solidFill>
                      </a:rPr>
                      <a:pPr/>
                      <a:t>[VALUE]</a:t>
                    </a:fld>
                    <a:endParaRPr lang="en-CA"/>
                  </a:p>
                </c:rich>
              </c:tx>
              <c:dLblPos val="bestFi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3E45-48FB-9749-96170A78A3B5}"/>
                </c:ext>
              </c:extLst>
            </c:dLbl>
            <c:dLbl>
              <c:idx val="2"/>
              <c:layout>
                <c:manualLayout>
                  <c:x val="0.10261818431919578"/>
                  <c:y val="1.0649516538684331E-2"/>
                </c:manualLayout>
              </c:layout>
              <c:tx>
                <c:rich>
                  <a:bodyPr/>
                  <a:lstStyle/>
                  <a:p>
                    <a:fld id="{0F746B89-DB26-4C55-AFE9-8F65DDB3CB3C}" type="VALUE">
                      <a:rPr lang="en-US" baseline="0">
                        <a:solidFill>
                          <a:schemeClr val="bg1"/>
                        </a:solidFill>
                      </a:rPr>
                      <a:pPr/>
                      <a:t>[VALUE]</a:t>
                    </a:fld>
                    <a:endParaRPr lang="en-CA"/>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3E45-48FB-9749-96170A78A3B5}"/>
                </c:ext>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Raleway" panose="00000500000000000000" pitchFamily="50" charset="0"/>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'Utilities by Size'!$B$4:$B$6</c:f>
              <c:strCache>
                <c:ptCount val="3"/>
                <c:pt idx="0">
                  <c:v>Fewer than 50,000 customers</c:v>
                </c:pt>
                <c:pt idx="1">
                  <c:v>50,000 - 150,000 customers</c:v>
                </c:pt>
                <c:pt idx="2">
                  <c:v>150,000 + customers</c:v>
                </c:pt>
              </c:strCache>
            </c:strRef>
          </c:cat>
          <c:val>
            <c:numRef>
              <c:f>'Utilities by Size'!$C$4:$C$6</c:f>
              <c:numCache>
                <c:formatCode>#,##0</c:formatCode>
                <c:ptCount val="3"/>
                <c:pt idx="0">
                  <c:v>43</c:v>
                </c:pt>
                <c:pt idx="1">
                  <c:v>8</c:v>
                </c:pt>
                <c:pt idx="2">
                  <c:v>7</c:v>
                </c:pt>
              </c:numCache>
            </c:numRef>
          </c:val>
          <c:extLst>
            <c:ext xmlns:c16="http://schemas.microsoft.com/office/drawing/2014/chart" uri="{C3380CC4-5D6E-409C-BE32-E72D297353CC}">
              <c16:uniqueId val="{00000006-3E45-48FB-9749-96170A78A3B5}"/>
            </c:ext>
          </c:extLst>
        </c:ser>
        <c:dLbls>
          <c:showLegendKey val="0"/>
          <c:showVal val="0"/>
          <c:showCatName val="0"/>
          <c:showSerName val="0"/>
          <c:showPercent val="0"/>
          <c:showBubbleSize val="0"/>
          <c:showLeaderLines val="1"/>
        </c:dLbls>
        <c:firstSliceAng val="293"/>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[Charts - OEB Yearbook Data 2024 data.xlsx]Customers by Utility Size!PivotTable3</c:name>
    <c:fmtId val="-1"/>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b="1">
                <a:latin typeface="Raleway" panose="00000500000000000000" pitchFamily="50" charset="0"/>
              </a:rPr>
              <a:t>Number</a:t>
            </a:r>
            <a:r>
              <a:rPr lang="en-US" b="1" baseline="0">
                <a:latin typeface="Raleway" panose="00000500000000000000" pitchFamily="50" charset="0"/>
              </a:rPr>
              <a:t> of Customers </a:t>
            </a:r>
            <a:endParaRPr lang="en-CA" b="1">
              <a:latin typeface="Raleway" panose="00000500000000000000" pitchFamily="50" charset="0"/>
            </a:endParaRPr>
          </a:p>
        </c:rich>
      </c:tx>
      <c:layout>
        <c:manualLayout>
          <c:xMode val="edge"/>
          <c:yMode val="edge"/>
          <c:x val="0.14786119344634127"/>
          <c:y val="5.2313729140930302E-3"/>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CA"/>
        </a:p>
      </c:txPr>
    </c:title>
    <c:autoTitleDeleted val="0"/>
    <c:pivotFmts>
      <c:pivotFmt>
        <c:idx val="0"/>
        <c:spPr>
          <a:solidFill>
            <a:schemeClr val="accent1"/>
          </a:solidFill>
          <a:ln w="19050">
            <a:solidFill>
              <a:schemeClr val="lt1"/>
            </a:solidFill>
          </a:ln>
          <a:effectLst/>
        </c:spPr>
        <c:marker>
          <c:symbol val="none"/>
        </c:marker>
        <c:dLbl>
          <c:idx val="0"/>
          <c:spPr>
            <a:noFill/>
            <a:ln>
              <a:noFill/>
            </a:ln>
            <a:effectLst/>
          </c:spPr>
          <c:txPr>
            <a:bodyPr rot="0" spcFirstLastPara="1" vertOverflow="overflow" horzOverflow="overflow" vert="horz" wrap="square" lIns="38100" tIns="19050" rIns="38100" bIns="19050" anchor="ctr" anchorCtr="0">
              <a:noAutofit/>
            </a:bodyPr>
            <a:lstStyle/>
            <a:p>
              <a:pPr>
                <a:defRPr sz="900" b="0" i="0" u="none" strike="noStrike" kern="1200" baseline="0">
                  <a:solidFill>
                    <a:schemeClr val="bg1"/>
                  </a:solidFill>
                  <a:latin typeface="Raleway" panose="00000500000000000000" pitchFamily="50" charset="0"/>
                  <a:ea typeface="+mn-ea"/>
                  <a:cs typeface="+mn-cs"/>
                </a:defRPr>
              </a:pPr>
              <a:endParaRPr lang="en-US"/>
            </a:p>
          </c:txPr>
          <c:dLblPos val="bestFit"/>
          <c:showLegendKey val="0"/>
          <c:showVal val="1"/>
          <c:showCatName val="0"/>
          <c:showSerName val="0"/>
          <c:showPercent val="1"/>
          <c:showBubbleSize val="0"/>
          <c:extLst>
            <c:ext xmlns:c15="http://schemas.microsoft.com/office/drawing/2012/chart" uri="{CE6537A1-D6FC-4f65-9D91-7224C49458BB}"/>
          </c:extLst>
        </c:dLbl>
      </c:pivotFmt>
      <c:pivotFmt>
        <c:idx val="1"/>
        <c:spPr>
          <a:solidFill>
            <a:schemeClr val="accent1"/>
          </a:solidFill>
          <a:ln w="19050">
            <a:solidFill>
              <a:schemeClr val="lt1"/>
            </a:solidFill>
          </a:ln>
          <a:effectLst/>
        </c:spPr>
        <c:dLbl>
          <c:idx val="0"/>
          <c:tx>
            <c:rich>
              <a:bodyPr rot="0" spcFirstLastPara="1" vertOverflow="overflow" horzOverflow="overflow" vert="horz" wrap="square" lIns="38100" tIns="19050" rIns="38100" bIns="19050" anchor="ctr" anchorCtr="0">
                <a:noAutofit/>
              </a:bodyPr>
              <a:lstStyle/>
              <a:p>
                <a:pPr>
                  <a:defRPr sz="900" b="0" i="0" u="none" strike="noStrike" kern="1200" baseline="0">
                    <a:solidFill>
                      <a:schemeClr val="bg1"/>
                    </a:solidFill>
                    <a:latin typeface="Raleway" panose="00000500000000000000" pitchFamily="50" charset="0"/>
                    <a:ea typeface="+mn-ea"/>
                    <a:cs typeface="+mn-cs"/>
                  </a:defRPr>
                </a:pPr>
                <a:fld id="{A381120A-BADC-4B18-9F49-F671268E2666}" type="VALUE">
                  <a:rPr lang="en-US" b="1" i="0" baseline="0"/>
                  <a:pPr>
                    <a:defRPr sz="900" b="0" i="0" u="none" strike="noStrike" kern="1200" baseline="0">
                      <a:solidFill>
                        <a:schemeClr val="bg1"/>
                      </a:solidFill>
                      <a:latin typeface="Raleway" panose="00000500000000000000" pitchFamily="50" charset="0"/>
                      <a:ea typeface="+mn-ea"/>
                      <a:cs typeface="+mn-cs"/>
                    </a:defRPr>
                  </a:pPr>
                  <a:t>[VALUE]</a:t>
                </a:fld>
                <a:r>
                  <a:rPr lang="en-US" b="0" baseline="0"/>
                  <a:t>, </a:t>
                </a:r>
                <a:fld id="{941D7233-C6BA-4C68-BA0B-E90A5A0FF2FA}" type="PERCENTAGE">
                  <a:rPr lang="en-US" b="0" baseline="0"/>
                  <a:pPr>
                    <a:defRPr sz="900" b="0" i="0" u="none" strike="noStrike" kern="1200" baseline="0">
                      <a:solidFill>
                        <a:schemeClr val="bg1"/>
                      </a:solidFill>
                      <a:latin typeface="Raleway" panose="00000500000000000000" pitchFamily="50" charset="0"/>
                      <a:ea typeface="+mn-ea"/>
                      <a:cs typeface="+mn-cs"/>
                    </a:defRPr>
                  </a:pPr>
                  <a:t>[PERCENTAGE]</a:t>
                </a:fld>
                <a:endParaRPr lang="en-US" b="0" baseline="0"/>
              </a:p>
            </c:rich>
          </c:tx>
          <c:spPr>
            <a:noFill/>
            <a:ln>
              <a:noFill/>
            </a:ln>
            <a:effectLst/>
          </c:spPr>
          <c:txPr>
            <a:bodyPr rot="0" spcFirstLastPara="1" vertOverflow="overflow" horzOverflow="overflow" vert="horz" wrap="square" lIns="38100" tIns="19050" rIns="38100" bIns="19050" anchor="ctr" anchorCtr="0">
              <a:noAutofit/>
            </a:bodyPr>
            <a:lstStyle/>
            <a:p>
              <a:pPr>
                <a:defRPr sz="900" b="0" i="0" u="none" strike="noStrike" kern="1200" baseline="0">
                  <a:solidFill>
                    <a:schemeClr val="bg1"/>
                  </a:solidFill>
                  <a:latin typeface="Raleway" panose="00000500000000000000" pitchFamily="50" charset="0"/>
                  <a:ea typeface="+mn-ea"/>
                  <a:cs typeface="+mn-cs"/>
                </a:defRPr>
              </a:pPr>
              <a:endParaRPr lang="en-US"/>
            </a:p>
          </c:txPr>
          <c:dLblPos val="bestFit"/>
          <c:showLegendKey val="0"/>
          <c:showVal val="1"/>
          <c:showCatName val="0"/>
          <c:showSerName val="0"/>
          <c:showPercent val="1"/>
          <c:showBubbleSize val="0"/>
          <c:extLst>
            <c:ext xmlns:c15="http://schemas.microsoft.com/office/drawing/2012/chart" uri="{CE6537A1-D6FC-4f65-9D91-7224C49458BB}">
              <c15:layout>
                <c:manualLayout>
                  <c:w val="0.14247337247586545"/>
                  <c:h val="3.5322126670152526E-2"/>
                </c:manualLayout>
              </c15:layout>
              <c15:dlblFieldTable/>
              <c15:showDataLabelsRange val="0"/>
            </c:ext>
          </c:extLst>
        </c:dLbl>
      </c:pivotFmt>
      <c:pivotFmt>
        <c:idx val="2"/>
        <c:spPr>
          <a:solidFill>
            <a:schemeClr val="accent1"/>
          </a:solidFill>
          <a:ln w="19050">
            <a:solidFill>
              <a:schemeClr val="lt1"/>
            </a:solidFill>
          </a:ln>
          <a:effectLst/>
        </c:spPr>
        <c:dLbl>
          <c:idx val="0"/>
          <c:layout>
            <c:manualLayout>
              <c:x val="-0.13558243962922939"/>
              <c:y val="0.1075540755635563"/>
            </c:manualLayout>
          </c:layout>
          <c:tx>
            <c:rich>
              <a:bodyPr rot="0" spcFirstLastPara="1" vertOverflow="overflow" horzOverflow="overflow" vert="horz" wrap="square" lIns="38100" tIns="19050" rIns="38100" bIns="19050" anchor="ctr" anchorCtr="0">
                <a:noAutofit/>
              </a:bodyPr>
              <a:lstStyle/>
              <a:p>
                <a:pPr>
                  <a:defRPr sz="900" b="0" i="0" u="none" strike="noStrike" kern="1200" baseline="0">
                    <a:solidFill>
                      <a:schemeClr val="bg1"/>
                    </a:solidFill>
                    <a:latin typeface="Raleway" panose="00000500000000000000" pitchFamily="50" charset="0"/>
                    <a:ea typeface="+mn-ea"/>
                    <a:cs typeface="+mn-cs"/>
                  </a:defRPr>
                </a:pPr>
                <a:fld id="{5B740301-5D43-446C-8713-C1F5BCFC9817}" type="VALUE">
                  <a:rPr lang="en-US" b="1"/>
                  <a:pPr>
                    <a:defRPr sz="900" b="0" i="0" u="none" strike="noStrike" kern="1200" baseline="0">
                      <a:solidFill>
                        <a:schemeClr val="bg1"/>
                      </a:solidFill>
                      <a:latin typeface="Raleway" panose="00000500000000000000" pitchFamily="50" charset="0"/>
                      <a:ea typeface="+mn-ea"/>
                      <a:cs typeface="+mn-cs"/>
                    </a:defRPr>
                  </a:pPr>
                  <a:t>[VALUE]</a:t>
                </a:fld>
                <a:r>
                  <a:rPr lang="en-US" baseline="0"/>
                  <a:t>, </a:t>
                </a:r>
                <a:fld id="{3E41B4C9-F6BD-47E0-82BB-20934D52A74D}" type="PERCENTAGE">
                  <a:rPr lang="en-US" baseline="0"/>
                  <a:pPr>
                    <a:defRPr sz="900" b="0" i="0" u="none" strike="noStrike" kern="1200" baseline="0">
                      <a:solidFill>
                        <a:schemeClr val="bg1"/>
                      </a:solidFill>
                      <a:latin typeface="Raleway" panose="00000500000000000000" pitchFamily="50" charset="0"/>
                      <a:ea typeface="+mn-ea"/>
                      <a:cs typeface="+mn-cs"/>
                    </a:defRPr>
                  </a:pPr>
                  <a:t>[PERCENTAGE]</a:t>
                </a:fld>
                <a:endParaRPr lang="en-US" baseline="0"/>
              </a:p>
            </c:rich>
          </c:tx>
          <c:spPr>
            <a:noFill/>
            <a:ln>
              <a:noFill/>
            </a:ln>
            <a:effectLst/>
          </c:spPr>
          <c:txPr>
            <a:bodyPr rot="0" spcFirstLastPara="1" vertOverflow="overflow" horzOverflow="overflow" vert="horz" wrap="square" lIns="38100" tIns="19050" rIns="38100" bIns="19050" anchor="ctr" anchorCtr="0">
              <a:noAutofit/>
            </a:bodyPr>
            <a:lstStyle/>
            <a:p>
              <a:pPr>
                <a:defRPr sz="900" b="0" i="0" u="none" strike="noStrike" kern="1200" baseline="0">
                  <a:solidFill>
                    <a:schemeClr val="bg1"/>
                  </a:solidFill>
                  <a:latin typeface="Raleway" panose="00000500000000000000" pitchFamily="50" charset="0"/>
                  <a:ea typeface="+mn-ea"/>
                  <a:cs typeface="+mn-cs"/>
                </a:defRPr>
              </a:pPr>
              <a:endParaRPr lang="en-US"/>
            </a:p>
          </c:txPr>
          <c:dLblPos val="bestFit"/>
          <c:showLegendKey val="0"/>
          <c:showVal val="1"/>
          <c:showCatName val="0"/>
          <c:showSerName val="0"/>
          <c:showPercent val="1"/>
          <c:showBubbleSize val="0"/>
          <c:extLst>
            <c:ext xmlns:c15="http://schemas.microsoft.com/office/drawing/2012/chart" uri="{CE6537A1-D6FC-4f65-9D91-7224C49458BB}">
              <c15:layout>
                <c:manualLayout>
                  <c:w val="0.14138156393554135"/>
                  <c:h val="6.7763776484051463E-2"/>
                </c:manualLayout>
              </c15:layout>
              <c15:dlblFieldTable/>
              <c15:showDataLabelsRange val="0"/>
            </c:ext>
          </c:extLst>
        </c:dLbl>
      </c:pivotFmt>
      <c:pivotFmt>
        <c:idx val="3"/>
        <c:spPr>
          <a:solidFill>
            <a:schemeClr val="accent1"/>
          </a:solidFill>
          <a:ln w="19050">
            <a:solidFill>
              <a:schemeClr val="lt1"/>
            </a:solidFill>
          </a:ln>
          <a:effectLst/>
        </c:spPr>
        <c:dLbl>
          <c:idx val="0"/>
          <c:layout>
            <c:manualLayout>
              <c:x val="-0.17704242685025826"/>
              <c:y val="1.0864947614655076E-7"/>
            </c:manualLayout>
          </c:layout>
          <c:tx>
            <c:rich>
              <a:bodyPr rot="0" spcFirstLastPara="1" vertOverflow="overflow" horzOverflow="overflow" vert="horz" wrap="square" lIns="38100" tIns="19050" rIns="38100" bIns="19050" anchor="ctr" anchorCtr="0">
                <a:noAutofit/>
              </a:bodyPr>
              <a:lstStyle/>
              <a:p>
                <a:pPr>
                  <a:defRPr sz="900" b="0" i="0" u="none" strike="noStrike" kern="1200" baseline="0">
                    <a:solidFill>
                      <a:schemeClr val="bg1"/>
                    </a:solidFill>
                    <a:latin typeface="Raleway" panose="00000500000000000000" pitchFamily="50" charset="0"/>
                    <a:ea typeface="+mn-ea"/>
                    <a:cs typeface="+mn-cs"/>
                  </a:defRPr>
                </a:pPr>
                <a:fld id="{F86B02D1-7A1B-4A9D-9B83-2E01F486E4CF}" type="VALUE">
                  <a:rPr lang="en-US" b="1" i="0" baseline="0">
                    <a:solidFill>
                      <a:sysClr val="windowText" lastClr="000000"/>
                    </a:solidFill>
                  </a:rPr>
                  <a:pPr>
                    <a:defRPr sz="900" b="0" i="0" u="none" strike="noStrike" kern="1200" baseline="0">
                      <a:solidFill>
                        <a:schemeClr val="bg1"/>
                      </a:solidFill>
                      <a:latin typeface="Raleway" panose="00000500000000000000" pitchFamily="50" charset="0"/>
                      <a:ea typeface="+mn-ea"/>
                      <a:cs typeface="+mn-cs"/>
                    </a:defRPr>
                  </a:pPr>
                  <a:t>[VALUE]</a:t>
                </a:fld>
                <a:r>
                  <a:rPr lang="en-US" baseline="0">
                    <a:solidFill>
                      <a:sysClr val="windowText" lastClr="000000"/>
                    </a:solidFill>
                  </a:rPr>
                  <a:t>, </a:t>
                </a:r>
                <a:fld id="{410BEF26-F803-4568-9685-B134475B0FC2}" type="PERCENTAGE">
                  <a:rPr lang="en-US" baseline="0">
                    <a:solidFill>
                      <a:sysClr val="windowText" lastClr="000000"/>
                    </a:solidFill>
                  </a:rPr>
                  <a:pPr>
                    <a:defRPr sz="900" b="0" i="0" u="none" strike="noStrike" kern="1200" baseline="0">
                      <a:solidFill>
                        <a:schemeClr val="bg1"/>
                      </a:solidFill>
                      <a:latin typeface="Raleway" panose="00000500000000000000" pitchFamily="50" charset="0"/>
                      <a:ea typeface="+mn-ea"/>
                      <a:cs typeface="+mn-cs"/>
                    </a:defRPr>
                  </a:pPr>
                  <a:t>[PERCENTAGE]</a:t>
                </a:fld>
                <a:endParaRPr lang="en-US" baseline="0">
                  <a:solidFill>
                    <a:sysClr val="windowText" lastClr="000000"/>
                  </a:solidFill>
                </a:endParaRPr>
              </a:p>
            </c:rich>
          </c:tx>
          <c:spPr>
            <a:noFill/>
            <a:ln>
              <a:noFill/>
            </a:ln>
            <a:effectLst/>
          </c:spPr>
          <c:txPr>
            <a:bodyPr rot="0" spcFirstLastPara="1" vertOverflow="overflow" horzOverflow="overflow" vert="horz" wrap="square" lIns="38100" tIns="19050" rIns="38100" bIns="19050" anchor="ctr" anchorCtr="0">
              <a:noAutofit/>
            </a:bodyPr>
            <a:lstStyle/>
            <a:p>
              <a:pPr>
                <a:defRPr sz="900" b="0" i="0" u="none" strike="noStrike" kern="1200" baseline="0">
                  <a:solidFill>
                    <a:schemeClr val="bg1"/>
                  </a:solidFill>
                  <a:latin typeface="Raleway" panose="00000500000000000000" pitchFamily="50" charset="0"/>
                  <a:ea typeface="+mn-ea"/>
                  <a:cs typeface="+mn-cs"/>
                </a:defRPr>
              </a:pPr>
              <a:endParaRPr lang="en-US"/>
            </a:p>
          </c:txPr>
          <c:dLblPos val="bestFit"/>
          <c:showLegendKey val="0"/>
          <c:showVal val="1"/>
          <c:showCatName val="0"/>
          <c:showSerName val="0"/>
          <c:showPercent val="1"/>
          <c:showBubbleSize val="0"/>
          <c:extLst>
            <c:ext xmlns:c15="http://schemas.microsoft.com/office/drawing/2012/chart" uri="{CE6537A1-D6FC-4f65-9D91-7224C49458BB}">
              <c15:layout>
                <c:manualLayout>
                  <c:w val="0.1359228725919176"/>
                  <c:h val="4.1797849893013821E-2"/>
                </c:manualLayout>
              </c15:layout>
              <c15:dlblFieldTable/>
              <c15:showDataLabelsRange val="0"/>
            </c:ext>
          </c:extLst>
        </c:dLbl>
      </c:pivotFmt>
      <c:pivotFmt>
        <c:idx val="4"/>
        <c:spPr>
          <a:solidFill>
            <a:schemeClr val="accent1"/>
          </a:solidFill>
          <a:ln w="19050">
            <a:solidFill>
              <a:schemeClr val="lt1"/>
            </a:solidFill>
          </a:ln>
          <a:effectLst/>
        </c:spPr>
        <c:marker>
          <c:symbol val="none"/>
        </c:marker>
        <c:dLbl>
          <c:idx val="0"/>
          <c:spPr>
            <a:noFill/>
            <a:ln>
              <a:noFill/>
            </a:ln>
            <a:effectLst/>
          </c:spPr>
          <c:txPr>
            <a:bodyPr rot="0" spcFirstLastPara="1" vertOverflow="overflow" horzOverflow="overflow" vert="horz" wrap="square" lIns="38100" tIns="19050" rIns="38100" bIns="19050" anchor="ctr" anchorCtr="0">
              <a:noAutofit/>
            </a:bodyPr>
            <a:lstStyle/>
            <a:p>
              <a:pPr>
                <a:defRPr sz="900" b="0" i="0" u="none" strike="noStrike" kern="1200" baseline="0">
                  <a:solidFill>
                    <a:schemeClr val="bg1"/>
                  </a:solidFill>
                  <a:latin typeface="Raleway" panose="00000500000000000000" pitchFamily="50" charset="0"/>
                  <a:ea typeface="+mn-ea"/>
                  <a:cs typeface="+mn-cs"/>
                </a:defRPr>
              </a:pPr>
              <a:endParaRPr lang="en-US"/>
            </a:p>
          </c:txPr>
          <c:dLblPos val="bestFit"/>
          <c:showLegendKey val="0"/>
          <c:showVal val="1"/>
          <c:showCatName val="0"/>
          <c:showSerName val="0"/>
          <c:showPercent val="1"/>
          <c:showBubbleSize val="0"/>
          <c:extLst>
            <c:ext xmlns:c15="http://schemas.microsoft.com/office/drawing/2012/chart" uri="{CE6537A1-D6FC-4f65-9D91-7224C49458BB}"/>
          </c:extLst>
        </c:dLbl>
      </c:pivotFmt>
      <c:pivotFmt>
        <c:idx val="5"/>
        <c:spPr>
          <a:solidFill>
            <a:schemeClr val="accent1"/>
          </a:solidFill>
          <a:ln w="19050">
            <a:solidFill>
              <a:schemeClr val="lt1"/>
            </a:solidFill>
          </a:ln>
          <a:effectLst/>
        </c:spPr>
        <c:dLbl>
          <c:idx val="0"/>
          <c:layout>
            <c:manualLayout>
              <c:x val="-0.13558243962922939"/>
              <c:y val="0.1075540755635563"/>
            </c:manualLayout>
          </c:layout>
          <c:tx>
            <c:rich>
              <a:bodyPr rot="0" spcFirstLastPara="1" vertOverflow="overflow" horzOverflow="overflow" vert="horz" wrap="square" lIns="38100" tIns="19050" rIns="38100" bIns="19050" anchor="ctr" anchorCtr="0">
                <a:noAutofit/>
              </a:bodyPr>
              <a:lstStyle/>
              <a:p>
                <a:pPr>
                  <a:defRPr sz="900" b="0" i="0" u="none" strike="noStrike" kern="1200" baseline="0">
                    <a:solidFill>
                      <a:schemeClr val="bg1"/>
                    </a:solidFill>
                    <a:latin typeface="Raleway" panose="00000500000000000000" pitchFamily="50" charset="0"/>
                    <a:ea typeface="+mn-ea"/>
                    <a:cs typeface="+mn-cs"/>
                  </a:defRPr>
                </a:pPr>
                <a:fld id="{5B740301-5D43-446C-8713-C1F5BCFC9817}" type="VALUE">
                  <a:rPr lang="en-US" b="1"/>
                  <a:pPr>
                    <a:defRPr sz="900" b="0" i="0" u="none" strike="noStrike" kern="1200" baseline="0">
                      <a:solidFill>
                        <a:schemeClr val="bg1"/>
                      </a:solidFill>
                      <a:latin typeface="Raleway" panose="00000500000000000000" pitchFamily="50" charset="0"/>
                      <a:ea typeface="+mn-ea"/>
                      <a:cs typeface="+mn-cs"/>
                    </a:defRPr>
                  </a:pPr>
                  <a:t>[VALUE]</a:t>
                </a:fld>
                <a:r>
                  <a:rPr lang="en-US" baseline="0"/>
                  <a:t>, </a:t>
                </a:r>
                <a:fld id="{3E41B4C9-F6BD-47E0-82BB-20934D52A74D}" type="PERCENTAGE">
                  <a:rPr lang="en-US" baseline="0"/>
                  <a:pPr>
                    <a:defRPr sz="900" b="0" i="0" u="none" strike="noStrike" kern="1200" baseline="0">
                      <a:solidFill>
                        <a:schemeClr val="bg1"/>
                      </a:solidFill>
                      <a:latin typeface="Raleway" panose="00000500000000000000" pitchFamily="50" charset="0"/>
                      <a:ea typeface="+mn-ea"/>
                      <a:cs typeface="+mn-cs"/>
                    </a:defRPr>
                  </a:pPr>
                  <a:t>[PERCENTAGE]</a:t>
                </a:fld>
                <a:endParaRPr lang="en-US" baseline="0"/>
              </a:p>
            </c:rich>
          </c:tx>
          <c:spPr>
            <a:noFill/>
            <a:ln>
              <a:noFill/>
            </a:ln>
            <a:effectLst/>
          </c:spPr>
          <c:txPr>
            <a:bodyPr rot="0" spcFirstLastPara="1" vertOverflow="overflow" horzOverflow="overflow" vert="horz" wrap="square" lIns="38100" tIns="19050" rIns="38100" bIns="19050" anchor="ctr" anchorCtr="0">
              <a:noAutofit/>
            </a:bodyPr>
            <a:lstStyle/>
            <a:p>
              <a:pPr>
                <a:defRPr sz="900" b="0" i="0" u="none" strike="noStrike" kern="1200" baseline="0">
                  <a:solidFill>
                    <a:schemeClr val="bg1"/>
                  </a:solidFill>
                  <a:latin typeface="Raleway" panose="00000500000000000000" pitchFamily="50" charset="0"/>
                  <a:ea typeface="+mn-ea"/>
                  <a:cs typeface="+mn-cs"/>
                </a:defRPr>
              </a:pPr>
              <a:endParaRPr lang="en-US"/>
            </a:p>
          </c:txPr>
          <c:dLblPos val="bestFit"/>
          <c:showLegendKey val="0"/>
          <c:showVal val="1"/>
          <c:showCatName val="0"/>
          <c:showSerName val="0"/>
          <c:showPercent val="1"/>
          <c:showBubbleSize val="0"/>
          <c:extLst>
            <c:ext xmlns:c15="http://schemas.microsoft.com/office/drawing/2012/chart" uri="{CE6537A1-D6FC-4f65-9D91-7224C49458BB}">
              <c15:layout>
                <c:manualLayout>
                  <c:w val="0.14138156393554135"/>
                  <c:h val="6.7763776484051463E-2"/>
                </c:manualLayout>
              </c15:layout>
              <c15:dlblFieldTable/>
              <c15:showDataLabelsRange val="0"/>
            </c:ext>
          </c:extLst>
        </c:dLbl>
      </c:pivotFmt>
      <c:pivotFmt>
        <c:idx val="6"/>
        <c:spPr>
          <a:solidFill>
            <a:schemeClr val="accent1"/>
          </a:solidFill>
          <a:ln w="19050">
            <a:solidFill>
              <a:schemeClr val="lt1"/>
            </a:solidFill>
          </a:ln>
          <a:effectLst/>
        </c:spPr>
        <c:dLbl>
          <c:idx val="0"/>
          <c:layout>
            <c:manualLayout>
              <c:x val="-0.17704242685025826"/>
              <c:y val="1.0864947614655076E-7"/>
            </c:manualLayout>
          </c:layout>
          <c:tx>
            <c:rich>
              <a:bodyPr rot="0" spcFirstLastPara="1" vertOverflow="overflow" horzOverflow="overflow" vert="horz" wrap="square" lIns="38100" tIns="19050" rIns="38100" bIns="19050" anchor="ctr" anchorCtr="0">
                <a:noAutofit/>
              </a:bodyPr>
              <a:lstStyle/>
              <a:p>
                <a:pPr>
                  <a:defRPr sz="900" b="0" i="0" u="none" strike="noStrike" kern="1200" baseline="0">
                    <a:solidFill>
                      <a:schemeClr val="bg1"/>
                    </a:solidFill>
                    <a:latin typeface="Raleway" panose="00000500000000000000" pitchFamily="50" charset="0"/>
                    <a:ea typeface="+mn-ea"/>
                    <a:cs typeface="+mn-cs"/>
                  </a:defRPr>
                </a:pPr>
                <a:fld id="{F86B02D1-7A1B-4A9D-9B83-2E01F486E4CF}" type="VALUE">
                  <a:rPr lang="en-US" b="1" i="0" baseline="0">
                    <a:solidFill>
                      <a:sysClr val="windowText" lastClr="000000"/>
                    </a:solidFill>
                  </a:rPr>
                  <a:pPr>
                    <a:defRPr sz="900" b="0" i="0" u="none" strike="noStrike" kern="1200" baseline="0">
                      <a:solidFill>
                        <a:schemeClr val="bg1"/>
                      </a:solidFill>
                      <a:latin typeface="Raleway" panose="00000500000000000000" pitchFamily="50" charset="0"/>
                      <a:ea typeface="+mn-ea"/>
                      <a:cs typeface="+mn-cs"/>
                    </a:defRPr>
                  </a:pPr>
                  <a:t>[VALUE]</a:t>
                </a:fld>
                <a:r>
                  <a:rPr lang="en-US" baseline="0">
                    <a:solidFill>
                      <a:sysClr val="windowText" lastClr="000000"/>
                    </a:solidFill>
                  </a:rPr>
                  <a:t>, </a:t>
                </a:r>
                <a:fld id="{410BEF26-F803-4568-9685-B134475B0FC2}" type="PERCENTAGE">
                  <a:rPr lang="en-US" baseline="0">
                    <a:solidFill>
                      <a:sysClr val="windowText" lastClr="000000"/>
                    </a:solidFill>
                  </a:rPr>
                  <a:pPr>
                    <a:defRPr sz="900" b="0" i="0" u="none" strike="noStrike" kern="1200" baseline="0">
                      <a:solidFill>
                        <a:schemeClr val="bg1"/>
                      </a:solidFill>
                      <a:latin typeface="Raleway" panose="00000500000000000000" pitchFamily="50" charset="0"/>
                      <a:ea typeface="+mn-ea"/>
                      <a:cs typeface="+mn-cs"/>
                    </a:defRPr>
                  </a:pPr>
                  <a:t>[PERCENTAGE]</a:t>
                </a:fld>
                <a:endParaRPr lang="en-US" baseline="0">
                  <a:solidFill>
                    <a:sysClr val="windowText" lastClr="000000"/>
                  </a:solidFill>
                </a:endParaRPr>
              </a:p>
            </c:rich>
          </c:tx>
          <c:spPr>
            <a:noFill/>
            <a:ln>
              <a:noFill/>
            </a:ln>
            <a:effectLst/>
          </c:spPr>
          <c:txPr>
            <a:bodyPr rot="0" spcFirstLastPara="1" vertOverflow="overflow" horzOverflow="overflow" vert="horz" wrap="square" lIns="38100" tIns="19050" rIns="38100" bIns="19050" anchor="ctr" anchorCtr="0">
              <a:noAutofit/>
            </a:bodyPr>
            <a:lstStyle/>
            <a:p>
              <a:pPr>
                <a:defRPr sz="900" b="0" i="0" u="none" strike="noStrike" kern="1200" baseline="0">
                  <a:solidFill>
                    <a:schemeClr val="bg1"/>
                  </a:solidFill>
                  <a:latin typeface="Raleway" panose="00000500000000000000" pitchFamily="50" charset="0"/>
                  <a:ea typeface="+mn-ea"/>
                  <a:cs typeface="+mn-cs"/>
                </a:defRPr>
              </a:pPr>
              <a:endParaRPr lang="en-US"/>
            </a:p>
          </c:txPr>
          <c:dLblPos val="bestFit"/>
          <c:showLegendKey val="0"/>
          <c:showVal val="1"/>
          <c:showCatName val="0"/>
          <c:showSerName val="0"/>
          <c:showPercent val="1"/>
          <c:showBubbleSize val="0"/>
          <c:extLst>
            <c:ext xmlns:c15="http://schemas.microsoft.com/office/drawing/2012/chart" uri="{CE6537A1-D6FC-4f65-9D91-7224C49458BB}">
              <c15:layout>
                <c:manualLayout>
                  <c:w val="0.1359228725919176"/>
                  <c:h val="4.1797849893013821E-2"/>
                </c:manualLayout>
              </c15:layout>
              <c15:dlblFieldTable/>
              <c15:showDataLabelsRange val="0"/>
            </c:ext>
          </c:extLst>
        </c:dLbl>
      </c:pivotFmt>
      <c:pivotFmt>
        <c:idx val="7"/>
        <c:spPr>
          <a:solidFill>
            <a:schemeClr val="accent1"/>
          </a:solidFill>
          <a:ln w="19050">
            <a:solidFill>
              <a:schemeClr val="lt1"/>
            </a:solidFill>
          </a:ln>
          <a:effectLst/>
        </c:spPr>
        <c:dLbl>
          <c:idx val="0"/>
          <c:tx>
            <c:rich>
              <a:bodyPr rot="0" spcFirstLastPara="1" vertOverflow="overflow" horzOverflow="overflow" vert="horz" wrap="square" lIns="38100" tIns="19050" rIns="38100" bIns="19050" anchor="ctr" anchorCtr="0">
                <a:noAutofit/>
              </a:bodyPr>
              <a:lstStyle/>
              <a:p>
                <a:pPr>
                  <a:defRPr sz="900" b="0" i="0" u="none" strike="noStrike" kern="1200" baseline="0">
                    <a:solidFill>
                      <a:schemeClr val="bg1"/>
                    </a:solidFill>
                    <a:latin typeface="Raleway" panose="00000500000000000000" pitchFamily="50" charset="0"/>
                    <a:ea typeface="+mn-ea"/>
                    <a:cs typeface="+mn-cs"/>
                  </a:defRPr>
                </a:pPr>
                <a:fld id="{A381120A-BADC-4B18-9F49-F671268E2666}" type="VALUE">
                  <a:rPr lang="en-US" b="1" i="0" baseline="0"/>
                  <a:pPr>
                    <a:defRPr sz="900" b="0" i="0" u="none" strike="noStrike" kern="1200" baseline="0">
                      <a:solidFill>
                        <a:schemeClr val="bg1"/>
                      </a:solidFill>
                      <a:latin typeface="Raleway" panose="00000500000000000000" pitchFamily="50" charset="0"/>
                      <a:ea typeface="+mn-ea"/>
                      <a:cs typeface="+mn-cs"/>
                    </a:defRPr>
                  </a:pPr>
                  <a:t>[VALUE]</a:t>
                </a:fld>
                <a:r>
                  <a:rPr lang="en-US" b="0" baseline="0"/>
                  <a:t>, </a:t>
                </a:r>
                <a:fld id="{941D7233-C6BA-4C68-BA0B-E90A5A0FF2FA}" type="PERCENTAGE">
                  <a:rPr lang="en-US" b="0" baseline="0"/>
                  <a:pPr>
                    <a:defRPr sz="900" b="0" i="0" u="none" strike="noStrike" kern="1200" baseline="0">
                      <a:solidFill>
                        <a:schemeClr val="bg1"/>
                      </a:solidFill>
                      <a:latin typeface="Raleway" panose="00000500000000000000" pitchFamily="50" charset="0"/>
                      <a:ea typeface="+mn-ea"/>
                      <a:cs typeface="+mn-cs"/>
                    </a:defRPr>
                  </a:pPr>
                  <a:t>[PERCENTAGE]</a:t>
                </a:fld>
                <a:endParaRPr lang="en-US" b="0" baseline="0"/>
              </a:p>
            </c:rich>
          </c:tx>
          <c:spPr>
            <a:noFill/>
            <a:ln>
              <a:noFill/>
            </a:ln>
            <a:effectLst/>
          </c:spPr>
          <c:txPr>
            <a:bodyPr rot="0" spcFirstLastPara="1" vertOverflow="overflow" horzOverflow="overflow" vert="horz" wrap="square" lIns="38100" tIns="19050" rIns="38100" bIns="19050" anchor="ctr" anchorCtr="0">
              <a:noAutofit/>
            </a:bodyPr>
            <a:lstStyle/>
            <a:p>
              <a:pPr>
                <a:defRPr sz="900" b="0" i="0" u="none" strike="noStrike" kern="1200" baseline="0">
                  <a:solidFill>
                    <a:schemeClr val="bg1"/>
                  </a:solidFill>
                  <a:latin typeface="Raleway" panose="00000500000000000000" pitchFamily="50" charset="0"/>
                  <a:ea typeface="+mn-ea"/>
                  <a:cs typeface="+mn-cs"/>
                </a:defRPr>
              </a:pPr>
              <a:endParaRPr lang="en-US"/>
            </a:p>
          </c:txPr>
          <c:dLblPos val="bestFit"/>
          <c:showLegendKey val="0"/>
          <c:showVal val="1"/>
          <c:showCatName val="0"/>
          <c:showSerName val="0"/>
          <c:showPercent val="1"/>
          <c:showBubbleSize val="0"/>
          <c:extLst>
            <c:ext xmlns:c15="http://schemas.microsoft.com/office/drawing/2012/chart" uri="{CE6537A1-D6FC-4f65-9D91-7224C49458BB}">
              <c15:layout>
                <c:manualLayout>
                  <c:w val="0.14247337247586545"/>
                  <c:h val="3.5322126670152526E-2"/>
                </c:manualLayout>
              </c15:layout>
              <c15:dlblFieldTable/>
              <c15:showDataLabelsRange val="0"/>
            </c:ext>
          </c:extLst>
        </c:dLbl>
      </c:pivotFmt>
      <c:pivotFmt>
        <c:idx val="8"/>
        <c:spPr>
          <a:solidFill>
            <a:schemeClr val="accent1"/>
          </a:solidFill>
          <a:ln w="19050">
            <a:solidFill>
              <a:schemeClr val="lt1"/>
            </a:solidFill>
          </a:ln>
          <a:effectLst/>
        </c:spPr>
        <c:marker>
          <c:symbol val="none"/>
        </c:marker>
        <c:dLbl>
          <c:idx val="0"/>
          <c:spPr>
            <a:noFill/>
            <a:ln>
              <a:noFill/>
            </a:ln>
            <a:effectLst/>
          </c:spPr>
          <c:txPr>
            <a:bodyPr rot="0" spcFirstLastPara="1" vertOverflow="overflow" horzOverflow="overflow" vert="horz" wrap="square" lIns="38100" tIns="19050" rIns="38100" bIns="19050" anchor="ctr" anchorCtr="0">
              <a:noAutofit/>
            </a:bodyPr>
            <a:lstStyle/>
            <a:p>
              <a:pPr>
                <a:defRPr sz="900" b="0" i="0" u="none" strike="noStrike" kern="1200" baseline="0">
                  <a:solidFill>
                    <a:schemeClr val="bg1"/>
                  </a:solidFill>
                  <a:latin typeface="Raleway" panose="00000500000000000000" pitchFamily="50" charset="0"/>
                  <a:ea typeface="+mn-ea"/>
                  <a:cs typeface="+mn-cs"/>
                </a:defRPr>
              </a:pPr>
              <a:endParaRPr lang="en-US"/>
            </a:p>
          </c:txPr>
          <c:dLblPos val="bestFit"/>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1"/>
          </a:solidFill>
          <a:ln w="19050">
            <a:solidFill>
              <a:schemeClr val="lt1"/>
            </a:solidFill>
          </a:ln>
          <a:effectLst/>
        </c:spPr>
        <c:dLbl>
          <c:idx val="0"/>
          <c:layout>
            <c:manualLayout>
              <c:x val="-0.13558243962922939"/>
              <c:y val="0.1075540755635563"/>
            </c:manualLayout>
          </c:layout>
          <c:tx>
            <c:rich>
              <a:bodyPr rot="0" spcFirstLastPara="1" vertOverflow="overflow" horzOverflow="overflow" vert="horz" wrap="square" lIns="38100" tIns="19050" rIns="38100" bIns="19050" anchor="ctr" anchorCtr="0">
                <a:noAutofit/>
              </a:bodyPr>
              <a:lstStyle/>
              <a:p>
                <a:pPr>
                  <a:defRPr sz="900" b="0" i="0" u="none" strike="noStrike" kern="1200" baseline="0">
                    <a:solidFill>
                      <a:schemeClr val="bg1"/>
                    </a:solidFill>
                    <a:latin typeface="Raleway" panose="00000500000000000000" pitchFamily="50" charset="0"/>
                    <a:ea typeface="+mn-ea"/>
                    <a:cs typeface="+mn-cs"/>
                  </a:defRPr>
                </a:pPr>
                <a:fld id="{5B740301-5D43-446C-8713-C1F5BCFC9817}" type="VALUE">
                  <a:rPr lang="en-US" b="1"/>
                  <a:pPr>
                    <a:defRPr sz="900" b="0" i="0" u="none" strike="noStrike" kern="1200" baseline="0">
                      <a:solidFill>
                        <a:schemeClr val="bg1"/>
                      </a:solidFill>
                      <a:latin typeface="Raleway" panose="00000500000000000000" pitchFamily="50" charset="0"/>
                      <a:ea typeface="+mn-ea"/>
                      <a:cs typeface="+mn-cs"/>
                    </a:defRPr>
                  </a:pPr>
                  <a:t>[VALUE]</a:t>
                </a:fld>
                <a:r>
                  <a:rPr lang="en-US" baseline="0"/>
                  <a:t>, </a:t>
                </a:r>
                <a:fld id="{3E41B4C9-F6BD-47E0-82BB-20934D52A74D}" type="PERCENTAGE">
                  <a:rPr lang="en-US" baseline="0"/>
                  <a:pPr>
                    <a:defRPr sz="900" b="0" i="0" u="none" strike="noStrike" kern="1200" baseline="0">
                      <a:solidFill>
                        <a:schemeClr val="bg1"/>
                      </a:solidFill>
                      <a:latin typeface="Raleway" panose="00000500000000000000" pitchFamily="50" charset="0"/>
                      <a:ea typeface="+mn-ea"/>
                      <a:cs typeface="+mn-cs"/>
                    </a:defRPr>
                  </a:pPr>
                  <a:t>[PERCENTAGE]</a:t>
                </a:fld>
                <a:endParaRPr lang="en-US" baseline="0"/>
              </a:p>
            </c:rich>
          </c:tx>
          <c:spPr>
            <a:noFill/>
            <a:ln>
              <a:noFill/>
            </a:ln>
            <a:effectLst/>
          </c:spPr>
          <c:txPr>
            <a:bodyPr rot="0" spcFirstLastPara="1" vertOverflow="overflow" horzOverflow="overflow" vert="horz" wrap="square" lIns="38100" tIns="19050" rIns="38100" bIns="19050" anchor="ctr" anchorCtr="0">
              <a:noAutofit/>
            </a:bodyPr>
            <a:lstStyle/>
            <a:p>
              <a:pPr>
                <a:defRPr sz="900" b="0" i="0" u="none" strike="noStrike" kern="1200" baseline="0">
                  <a:solidFill>
                    <a:schemeClr val="bg1"/>
                  </a:solidFill>
                  <a:latin typeface="Raleway" panose="00000500000000000000" pitchFamily="50" charset="0"/>
                  <a:ea typeface="+mn-ea"/>
                  <a:cs typeface="+mn-cs"/>
                </a:defRPr>
              </a:pPr>
              <a:endParaRPr lang="en-US"/>
            </a:p>
          </c:txPr>
          <c:dLblPos val="bestFit"/>
          <c:showLegendKey val="0"/>
          <c:showVal val="1"/>
          <c:showCatName val="0"/>
          <c:showSerName val="0"/>
          <c:showPercent val="0"/>
          <c:showBubbleSize val="0"/>
          <c:extLst>
            <c:ext xmlns:c15="http://schemas.microsoft.com/office/drawing/2012/chart" uri="{CE6537A1-D6FC-4f65-9D91-7224C49458BB}">
              <c15:layout>
                <c:manualLayout>
                  <c:w val="0.14138156393554135"/>
                  <c:h val="6.7763776484051463E-2"/>
                </c:manualLayout>
              </c15:layout>
              <c15:dlblFieldTable/>
              <c15:showDataLabelsRange val="0"/>
            </c:ext>
          </c:extLst>
        </c:dLbl>
      </c:pivotFmt>
      <c:pivotFmt>
        <c:idx val="10"/>
        <c:spPr>
          <a:solidFill>
            <a:schemeClr val="accent1"/>
          </a:solidFill>
          <a:ln w="19050">
            <a:solidFill>
              <a:schemeClr val="lt1"/>
            </a:solidFill>
          </a:ln>
          <a:effectLst/>
        </c:spPr>
        <c:dLbl>
          <c:idx val="0"/>
          <c:layout>
            <c:manualLayout>
              <c:x val="-0.17704242685025826"/>
              <c:y val="1.0864947614655076E-7"/>
            </c:manualLayout>
          </c:layout>
          <c:tx>
            <c:rich>
              <a:bodyPr rot="0" spcFirstLastPara="1" vertOverflow="overflow" horzOverflow="overflow" vert="horz" wrap="square" lIns="38100" tIns="19050" rIns="38100" bIns="19050" anchor="ctr" anchorCtr="0">
                <a:noAutofit/>
              </a:bodyPr>
              <a:lstStyle/>
              <a:p>
                <a:pPr>
                  <a:defRPr sz="900" b="0" i="0" u="none" strike="noStrike" kern="1200" baseline="0">
                    <a:solidFill>
                      <a:schemeClr val="bg1"/>
                    </a:solidFill>
                    <a:latin typeface="Raleway" panose="00000500000000000000" pitchFamily="50" charset="0"/>
                    <a:ea typeface="+mn-ea"/>
                    <a:cs typeface="+mn-cs"/>
                  </a:defRPr>
                </a:pPr>
                <a:fld id="{F86B02D1-7A1B-4A9D-9B83-2E01F486E4CF}" type="VALUE">
                  <a:rPr lang="en-US" b="1" i="0" baseline="0">
                    <a:solidFill>
                      <a:schemeClr val="bg1"/>
                    </a:solidFill>
                  </a:rPr>
                  <a:pPr>
                    <a:defRPr sz="900" b="0" i="0" u="none" strike="noStrike" kern="1200" baseline="0">
                      <a:solidFill>
                        <a:schemeClr val="bg1"/>
                      </a:solidFill>
                      <a:latin typeface="Raleway" panose="00000500000000000000" pitchFamily="50" charset="0"/>
                      <a:ea typeface="+mn-ea"/>
                      <a:cs typeface="+mn-cs"/>
                    </a:defRPr>
                  </a:pPr>
                  <a:t>[VALUE]</a:t>
                </a:fld>
                <a:r>
                  <a:rPr lang="en-US" baseline="0">
                    <a:solidFill>
                      <a:schemeClr val="bg1"/>
                    </a:solidFill>
                  </a:rPr>
                  <a:t>, </a:t>
                </a:r>
                <a:fld id="{410BEF26-F803-4568-9685-B134475B0FC2}" type="PERCENTAGE">
                  <a:rPr lang="en-US" baseline="0">
                    <a:solidFill>
                      <a:schemeClr val="bg1"/>
                    </a:solidFill>
                  </a:rPr>
                  <a:pPr>
                    <a:defRPr sz="900" b="0" i="0" u="none" strike="noStrike" kern="1200" baseline="0">
                      <a:solidFill>
                        <a:schemeClr val="bg1"/>
                      </a:solidFill>
                      <a:latin typeface="Raleway" panose="00000500000000000000" pitchFamily="50" charset="0"/>
                      <a:ea typeface="+mn-ea"/>
                      <a:cs typeface="+mn-cs"/>
                    </a:defRPr>
                  </a:pPr>
                  <a:t>[PERCENTAGE]</a:t>
                </a:fld>
                <a:endParaRPr lang="en-US" baseline="0">
                  <a:solidFill>
                    <a:schemeClr val="bg1"/>
                  </a:solidFill>
                </a:endParaRPr>
              </a:p>
            </c:rich>
          </c:tx>
          <c:spPr>
            <a:noFill/>
            <a:ln>
              <a:noFill/>
            </a:ln>
            <a:effectLst/>
          </c:spPr>
          <c:txPr>
            <a:bodyPr rot="0" spcFirstLastPara="1" vertOverflow="overflow" horzOverflow="overflow" vert="horz" wrap="square" lIns="38100" tIns="19050" rIns="38100" bIns="19050" anchor="ctr" anchorCtr="0">
              <a:noAutofit/>
            </a:bodyPr>
            <a:lstStyle/>
            <a:p>
              <a:pPr>
                <a:defRPr sz="900" b="0" i="0" u="none" strike="noStrike" kern="1200" baseline="0">
                  <a:solidFill>
                    <a:schemeClr val="bg1"/>
                  </a:solidFill>
                  <a:latin typeface="Raleway" panose="00000500000000000000" pitchFamily="50" charset="0"/>
                  <a:ea typeface="+mn-ea"/>
                  <a:cs typeface="+mn-cs"/>
                </a:defRPr>
              </a:pPr>
              <a:endParaRPr lang="en-US"/>
            </a:p>
          </c:txPr>
          <c:dLblPos val="bestFit"/>
          <c:showLegendKey val="0"/>
          <c:showVal val="1"/>
          <c:showCatName val="0"/>
          <c:showSerName val="0"/>
          <c:showPercent val="1"/>
          <c:showBubbleSize val="0"/>
          <c:extLst>
            <c:ext xmlns:c15="http://schemas.microsoft.com/office/drawing/2012/chart" uri="{CE6537A1-D6FC-4f65-9D91-7224C49458BB}">
              <c15:layout>
                <c:manualLayout>
                  <c:w val="0.1359228725919176"/>
                  <c:h val="4.1797849893013821E-2"/>
                </c:manualLayout>
              </c15:layout>
              <c15:dlblFieldTable/>
              <c15:showDataLabelsRange val="0"/>
            </c:ext>
          </c:extLst>
        </c:dLbl>
      </c:pivotFmt>
      <c:pivotFmt>
        <c:idx val="11"/>
        <c:spPr>
          <a:solidFill>
            <a:schemeClr val="accent1"/>
          </a:solidFill>
          <a:ln w="19050">
            <a:solidFill>
              <a:schemeClr val="lt1"/>
            </a:solidFill>
          </a:ln>
          <a:effectLst/>
        </c:spPr>
        <c:dLbl>
          <c:idx val="0"/>
          <c:tx>
            <c:rich>
              <a:bodyPr rot="0" spcFirstLastPara="1" vertOverflow="overflow" horzOverflow="overflow" vert="horz" wrap="square" lIns="38100" tIns="19050" rIns="38100" bIns="19050" anchor="ctr" anchorCtr="0">
                <a:noAutofit/>
              </a:bodyPr>
              <a:lstStyle/>
              <a:p>
                <a:pPr>
                  <a:defRPr sz="900" b="0" i="0" u="none" strike="noStrike" kern="1200" baseline="0">
                    <a:solidFill>
                      <a:schemeClr val="bg1"/>
                    </a:solidFill>
                    <a:latin typeface="Raleway" panose="00000500000000000000" pitchFamily="50" charset="0"/>
                    <a:ea typeface="+mn-ea"/>
                    <a:cs typeface="+mn-cs"/>
                  </a:defRPr>
                </a:pPr>
                <a:fld id="{A381120A-BADC-4B18-9F49-F671268E2666}" type="VALUE">
                  <a:rPr lang="en-US" b="1" i="0" baseline="0"/>
                  <a:pPr>
                    <a:defRPr sz="900" b="0" i="0" u="none" strike="noStrike" kern="1200" baseline="0">
                      <a:solidFill>
                        <a:schemeClr val="bg1"/>
                      </a:solidFill>
                      <a:latin typeface="Raleway" panose="00000500000000000000" pitchFamily="50" charset="0"/>
                      <a:ea typeface="+mn-ea"/>
                      <a:cs typeface="+mn-cs"/>
                    </a:defRPr>
                  </a:pPr>
                  <a:t>[VALUE]</a:t>
                </a:fld>
                <a:r>
                  <a:rPr lang="en-US" b="0" baseline="0"/>
                  <a:t>, </a:t>
                </a:r>
                <a:fld id="{941D7233-C6BA-4C68-BA0B-E90A5A0FF2FA}" type="PERCENTAGE">
                  <a:rPr lang="en-US" b="0" baseline="0"/>
                  <a:pPr>
                    <a:defRPr sz="900" b="0" i="0" u="none" strike="noStrike" kern="1200" baseline="0">
                      <a:solidFill>
                        <a:schemeClr val="bg1"/>
                      </a:solidFill>
                      <a:latin typeface="Raleway" panose="00000500000000000000" pitchFamily="50" charset="0"/>
                      <a:ea typeface="+mn-ea"/>
                      <a:cs typeface="+mn-cs"/>
                    </a:defRPr>
                  </a:pPr>
                  <a:t>[PERCENTAGE]</a:t>
                </a:fld>
                <a:endParaRPr lang="en-US" b="0" baseline="0"/>
              </a:p>
            </c:rich>
          </c:tx>
          <c:spPr>
            <a:noFill/>
            <a:ln>
              <a:noFill/>
            </a:ln>
            <a:effectLst/>
          </c:spPr>
          <c:txPr>
            <a:bodyPr rot="0" spcFirstLastPara="1" vertOverflow="overflow" horzOverflow="overflow" vert="horz" wrap="square" lIns="38100" tIns="19050" rIns="38100" bIns="19050" anchor="ctr" anchorCtr="0">
              <a:noAutofit/>
            </a:bodyPr>
            <a:lstStyle/>
            <a:p>
              <a:pPr>
                <a:defRPr sz="900" b="0" i="0" u="none" strike="noStrike" kern="1200" baseline="0">
                  <a:solidFill>
                    <a:schemeClr val="bg1"/>
                  </a:solidFill>
                  <a:latin typeface="Raleway" panose="00000500000000000000" pitchFamily="50" charset="0"/>
                  <a:ea typeface="+mn-ea"/>
                  <a:cs typeface="+mn-cs"/>
                </a:defRPr>
              </a:pPr>
              <a:endParaRPr lang="en-US"/>
            </a:p>
          </c:txPr>
          <c:dLblPos val="bestFit"/>
          <c:showLegendKey val="0"/>
          <c:showVal val="1"/>
          <c:showCatName val="0"/>
          <c:showSerName val="0"/>
          <c:showPercent val="0"/>
          <c:showBubbleSize val="0"/>
          <c:extLst>
            <c:ext xmlns:c15="http://schemas.microsoft.com/office/drawing/2012/chart" uri="{CE6537A1-D6FC-4f65-9D91-7224C49458BB}">
              <c15:layout>
                <c:manualLayout>
                  <c:w val="0.14247337247586545"/>
                  <c:h val="3.5322126670152526E-2"/>
                </c:manualLayout>
              </c15:layout>
              <c15:dlblFieldTable/>
              <c15:showDataLabelsRange val="0"/>
            </c:ext>
          </c:extLst>
        </c:dLbl>
      </c:pivotFmt>
      <c:pivotFmt>
        <c:idx val="12"/>
        <c:spPr>
          <a:solidFill>
            <a:schemeClr val="accent1"/>
          </a:solidFill>
          <a:ln w="19050">
            <a:solidFill>
              <a:schemeClr val="lt1"/>
            </a:solidFill>
          </a:ln>
          <a:effectLst/>
        </c:spPr>
        <c:marker>
          <c:symbol val="none"/>
        </c:marker>
        <c:dLbl>
          <c:idx val="0"/>
          <c:spPr>
            <a:noFill/>
            <a:ln>
              <a:noFill/>
            </a:ln>
            <a:effectLst/>
          </c:spPr>
          <c:txPr>
            <a:bodyPr rot="0" spcFirstLastPara="1" vertOverflow="overflow" horzOverflow="overflow" vert="horz" wrap="square" lIns="38100" tIns="19050" rIns="38100" bIns="19050" anchor="ctr" anchorCtr="0">
              <a:noAutofit/>
            </a:bodyPr>
            <a:lstStyle/>
            <a:p>
              <a:pPr>
                <a:defRPr sz="900" b="0" i="0" u="none" strike="noStrike" kern="1200" baseline="0">
                  <a:solidFill>
                    <a:schemeClr val="bg1"/>
                  </a:solidFill>
                  <a:latin typeface="Raleway" panose="00000500000000000000" pitchFamily="50" charset="0"/>
                  <a:ea typeface="+mn-ea"/>
                  <a:cs typeface="+mn-cs"/>
                </a:defRPr>
              </a:pPr>
              <a:endParaRPr lang="en-US"/>
            </a:p>
          </c:txPr>
          <c:dLblPos val="bestFit"/>
          <c:showLegendKey val="0"/>
          <c:showVal val="1"/>
          <c:showCatName val="0"/>
          <c:showSerName val="0"/>
          <c:showPercent val="0"/>
          <c:showBubbleSize val="0"/>
          <c:extLst>
            <c:ext xmlns:c15="http://schemas.microsoft.com/office/drawing/2012/chart" uri="{CE6537A1-D6FC-4f65-9D91-7224C49458BB}"/>
          </c:extLst>
        </c:dLbl>
      </c:pivotFmt>
      <c:pivotFmt>
        <c:idx val="13"/>
        <c:spPr>
          <a:solidFill>
            <a:schemeClr val="accent1"/>
          </a:solidFill>
          <a:ln w="19050">
            <a:solidFill>
              <a:schemeClr val="lt1"/>
            </a:solidFill>
          </a:ln>
          <a:effectLst/>
        </c:spPr>
        <c:dLbl>
          <c:idx val="0"/>
          <c:layout>
            <c:manualLayout>
              <c:x val="-0.13558243962922939"/>
              <c:y val="0.1075540755635563"/>
            </c:manualLayout>
          </c:layout>
          <c:tx>
            <c:rich>
              <a:bodyPr rot="0" spcFirstLastPara="1" vertOverflow="overflow" horzOverflow="overflow" vert="horz" wrap="square" lIns="38100" tIns="19050" rIns="38100" bIns="19050" anchor="ctr" anchorCtr="0">
                <a:noAutofit/>
              </a:bodyPr>
              <a:lstStyle/>
              <a:p>
                <a:pPr>
                  <a:defRPr sz="900" b="0" i="0" u="none" strike="noStrike" kern="1200" baseline="0">
                    <a:solidFill>
                      <a:schemeClr val="bg1"/>
                    </a:solidFill>
                    <a:latin typeface="Raleway" panose="00000500000000000000" pitchFamily="50" charset="0"/>
                    <a:ea typeface="+mn-ea"/>
                    <a:cs typeface="+mn-cs"/>
                  </a:defRPr>
                </a:pPr>
                <a:fld id="{5B740301-5D43-446C-8713-C1F5BCFC9817}" type="VALUE">
                  <a:rPr lang="en-US" b="1"/>
                  <a:pPr>
                    <a:defRPr sz="900" b="0" i="0" u="none" strike="noStrike" kern="1200" baseline="0">
                      <a:solidFill>
                        <a:schemeClr val="bg1"/>
                      </a:solidFill>
                      <a:latin typeface="Raleway" panose="00000500000000000000" pitchFamily="50" charset="0"/>
                      <a:ea typeface="+mn-ea"/>
                      <a:cs typeface="+mn-cs"/>
                    </a:defRPr>
                  </a:pPr>
                  <a:t>[VALUE]</a:t>
                </a:fld>
                <a:r>
                  <a:rPr lang="en-US" baseline="0"/>
                  <a:t>, </a:t>
                </a:r>
                <a:fld id="{3E41B4C9-F6BD-47E0-82BB-20934D52A74D}" type="PERCENTAGE">
                  <a:rPr lang="en-US" baseline="0"/>
                  <a:pPr>
                    <a:defRPr sz="900" b="0" i="0" u="none" strike="noStrike" kern="1200" baseline="0">
                      <a:solidFill>
                        <a:schemeClr val="bg1"/>
                      </a:solidFill>
                      <a:latin typeface="Raleway" panose="00000500000000000000" pitchFamily="50" charset="0"/>
                      <a:ea typeface="+mn-ea"/>
                      <a:cs typeface="+mn-cs"/>
                    </a:defRPr>
                  </a:pPr>
                  <a:t>[PERCENTAGE]</a:t>
                </a:fld>
                <a:endParaRPr lang="en-US" baseline="0"/>
              </a:p>
            </c:rich>
          </c:tx>
          <c:spPr>
            <a:noFill/>
            <a:ln>
              <a:noFill/>
            </a:ln>
            <a:effectLst/>
          </c:spPr>
          <c:txPr>
            <a:bodyPr rot="0" spcFirstLastPara="1" vertOverflow="overflow" horzOverflow="overflow" vert="horz" wrap="square" lIns="38100" tIns="19050" rIns="38100" bIns="19050" anchor="ctr" anchorCtr="0">
              <a:noAutofit/>
            </a:bodyPr>
            <a:lstStyle/>
            <a:p>
              <a:pPr>
                <a:defRPr sz="900" b="0" i="0" u="none" strike="noStrike" kern="1200" baseline="0">
                  <a:solidFill>
                    <a:schemeClr val="bg1"/>
                  </a:solidFill>
                  <a:latin typeface="Raleway" panose="00000500000000000000" pitchFamily="50" charset="0"/>
                  <a:ea typeface="+mn-ea"/>
                  <a:cs typeface="+mn-cs"/>
                </a:defRPr>
              </a:pPr>
              <a:endParaRPr lang="en-US"/>
            </a:p>
          </c:txPr>
          <c:dLblPos val="bestFit"/>
          <c:showLegendKey val="0"/>
          <c:showVal val="1"/>
          <c:showCatName val="0"/>
          <c:showSerName val="0"/>
          <c:showPercent val="0"/>
          <c:showBubbleSize val="0"/>
          <c:extLst>
            <c:ext xmlns:c15="http://schemas.microsoft.com/office/drawing/2012/chart" uri="{CE6537A1-D6FC-4f65-9D91-7224C49458BB}">
              <c15:layout>
                <c:manualLayout>
                  <c:w val="0.14138156393554135"/>
                  <c:h val="6.7763776484051463E-2"/>
                </c:manualLayout>
              </c15:layout>
              <c15:dlblFieldTable/>
              <c15:showDataLabelsRange val="0"/>
            </c:ext>
          </c:extLst>
        </c:dLbl>
      </c:pivotFmt>
      <c:pivotFmt>
        <c:idx val="14"/>
        <c:spPr>
          <a:solidFill>
            <a:schemeClr val="accent1"/>
          </a:solidFill>
          <a:ln w="19050">
            <a:solidFill>
              <a:schemeClr val="lt1"/>
            </a:solidFill>
          </a:ln>
          <a:effectLst/>
        </c:spPr>
        <c:dLbl>
          <c:idx val="0"/>
          <c:layout>
            <c:manualLayout>
              <c:x val="-0.17704242685025826"/>
              <c:y val="1.0864947614655076E-7"/>
            </c:manualLayout>
          </c:layout>
          <c:tx>
            <c:rich>
              <a:bodyPr rot="0" spcFirstLastPara="1" vertOverflow="overflow" horzOverflow="overflow" vert="horz" wrap="square" lIns="38100" tIns="19050" rIns="38100" bIns="19050" anchor="ctr" anchorCtr="0">
                <a:noAutofit/>
              </a:bodyPr>
              <a:lstStyle/>
              <a:p>
                <a:pPr>
                  <a:defRPr sz="900" b="0" i="0" u="none" strike="noStrike" kern="1200" baseline="0">
                    <a:solidFill>
                      <a:schemeClr val="bg1"/>
                    </a:solidFill>
                    <a:latin typeface="Raleway" panose="00000500000000000000" pitchFamily="50" charset="0"/>
                    <a:ea typeface="+mn-ea"/>
                    <a:cs typeface="+mn-cs"/>
                  </a:defRPr>
                </a:pPr>
                <a:fld id="{F86B02D1-7A1B-4A9D-9B83-2E01F486E4CF}" type="VALUE">
                  <a:rPr lang="en-US" b="1" i="0" baseline="0">
                    <a:solidFill>
                      <a:schemeClr val="bg1"/>
                    </a:solidFill>
                  </a:rPr>
                  <a:pPr>
                    <a:defRPr sz="900" b="0" i="0" u="none" strike="noStrike" kern="1200" baseline="0">
                      <a:solidFill>
                        <a:schemeClr val="bg1"/>
                      </a:solidFill>
                      <a:latin typeface="Raleway" panose="00000500000000000000" pitchFamily="50" charset="0"/>
                      <a:ea typeface="+mn-ea"/>
                      <a:cs typeface="+mn-cs"/>
                    </a:defRPr>
                  </a:pPr>
                  <a:t>[VALUE]</a:t>
                </a:fld>
                <a:r>
                  <a:rPr lang="en-US" baseline="0">
                    <a:solidFill>
                      <a:schemeClr val="bg1"/>
                    </a:solidFill>
                  </a:rPr>
                  <a:t>, </a:t>
                </a:r>
                <a:fld id="{410BEF26-F803-4568-9685-B134475B0FC2}" type="PERCENTAGE">
                  <a:rPr lang="en-US" baseline="0">
                    <a:solidFill>
                      <a:schemeClr val="bg1"/>
                    </a:solidFill>
                  </a:rPr>
                  <a:pPr>
                    <a:defRPr sz="900" b="0" i="0" u="none" strike="noStrike" kern="1200" baseline="0">
                      <a:solidFill>
                        <a:schemeClr val="bg1"/>
                      </a:solidFill>
                      <a:latin typeface="Raleway" panose="00000500000000000000" pitchFamily="50" charset="0"/>
                      <a:ea typeface="+mn-ea"/>
                      <a:cs typeface="+mn-cs"/>
                    </a:defRPr>
                  </a:pPr>
                  <a:t>[PERCENTAGE]</a:t>
                </a:fld>
                <a:endParaRPr lang="en-US" baseline="0">
                  <a:solidFill>
                    <a:schemeClr val="bg1"/>
                  </a:solidFill>
                </a:endParaRPr>
              </a:p>
            </c:rich>
          </c:tx>
          <c:spPr>
            <a:noFill/>
            <a:ln>
              <a:noFill/>
            </a:ln>
            <a:effectLst/>
          </c:spPr>
          <c:txPr>
            <a:bodyPr rot="0" spcFirstLastPara="1" vertOverflow="overflow" horzOverflow="overflow" vert="horz" wrap="square" lIns="38100" tIns="19050" rIns="38100" bIns="19050" anchor="ctr" anchorCtr="0">
              <a:noAutofit/>
            </a:bodyPr>
            <a:lstStyle/>
            <a:p>
              <a:pPr>
                <a:defRPr sz="900" b="0" i="0" u="none" strike="noStrike" kern="1200" baseline="0">
                  <a:solidFill>
                    <a:schemeClr val="bg1"/>
                  </a:solidFill>
                  <a:latin typeface="Raleway" panose="00000500000000000000" pitchFamily="50" charset="0"/>
                  <a:ea typeface="+mn-ea"/>
                  <a:cs typeface="+mn-cs"/>
                </a:defRPr>
              </a:pPr>
              <a:endParaRPr lang="en-US"/>
            </a:p>
          </c:txPr>
          <c:dLblPos val="bestFit"/>
          <c:showLegendKey val="0"/>
          <c:showVal val="1"/>
          <c:showCatName val="0"/>
          <c:showSerName val="0"/>
          <c:showPercent val="1"/>
          <c:showBubbleSize val="0"/>
          <c:extLst>
            <c:ext xmlns:c15="http://schemas.microsoft.com/office/drawing/2012/chart" uri="{CE6537A1-D6FC-4f65-9D91-7224C49458BB}">
              <c15:layout>
                <c:manualLayout>
                  <c:w val="0.1359228725919176"/>
                  <c:h val="4.1797849893013821E-2"/>
                </c:manualLayout>
              </c15:layout>
              <c15:dlblFieldTable/>
              <c15:showDataLabelsRange val="0"/>
            </c:ext>
          </c:extLst>
        </c:dLbl>
      </c:pivotFmt>
      <c:pivotFmt>
        <c:idx val="15"/>
        <c:spPr>
          <a:solidFill>
            <a:schemeClr val="accent1"/>
          </a:solidFill>
          <a:ln w="19050">
            <a:solidFill>
              <a:schemeClr val="lt1"/>
            </a:solidFill>
          </a:ln>
          <a:effectLst/>
        </c:spPr>
        <c:dLbl>
          <c:idx val="0"/>
          <c:tx>
            <c:rich>
              <a:bodyPr rot="0" spcFirstLastPara="1" vertOverflow="overflow" horzOverflow="overflow" vert="horz" wrap="square" lIns="38100" tIns="19050" rIns="38100" bIns="19050" anchor="ctr" anchorCtr="0">
                <a:noAutofit/>
              </a:bodyPr>
              <a:lstStyle/>
              <a:p>
                <a:pPr>
                  <a:defRPr sz="900" b="0" i="0" u="none" strike="noStrike" kern="1200" baseline="0">
                    <a:solidFill>
                      <a:schemeClr val="bg1"/>
                    </a:solidFill>
                    <a:latin typeface="Raleway" panose="00000500000000000000" pitchFamily="50" charset="0"/>
                    <a:ea typeface="+mn-ea"/>
                    <a:cs typeface="+mn-cs"/>
                  </a:defRPr>
                </a:pPr>
                <a:fld id="{A381120A-BADC-4B18-9F49-F671268E2666}" type="VALUE">
                  <a:rPr lang="en-US" b="1" i="0" baseline="0"/>
                  <a:pPr>
                    <a:defRPr sz="900" b="0" i="0" u="none" strike="noStrike" kern="1200" baseline="0">
                      <a:solidFill>
                        <a:schemeClr val="bg1"/>
                      </a:solidFill>
                      <a:latin typeface="Raleway" panose="00000500000000000000" pitchFamily="50" charset="0"/>
                      <a:ea typeface="+mn-ea"/>
                      <a:cs typeface="+mn-cs"/>
                    </a:defRPr>
                  </a:pPr>
                  <a:t>[VALUE]</a:t>
                </a:fld>
                <a:r>
                  <a:rPr lang="en-US" b="0" baseline="0"/>
                  <a:t>, </a:t>
                </a:r>
                <a:fld id="{941D7233-C6BA-4C68-BA0B-E90A5A0FF2FA}" type="PERCENTAGE">
                  <a:rPr lang="en-US" b="0" baseline="0"/>
                  <a:pPr>
                    <a:defRPr sz="900" b="0" i="0" u="none" strike="noStrike" kern="1200" baseline="0">
                      <a:solidFill>
                        <a:schemeClr val="bg1"/>
                      </a:solidFill>
                      <a:latin typeface="Raleway" panose="00000500000000000000" pitchFamily="50" charset="0"/>
                      <a:ea typeface="+mn-ea"/>
                      <a:cs typeface="+mn-cs"/>
                    </a:defRPr>
                  </a:pPr>
                  <a:t>[PERCENTAGE]</a:t>
                </a:fld>
                <a:endParaRPr lang="en-US" b="0" baseline="0"/>
              </a:p>
            </c:rich>
          </c:tx>
          <c:spPr>
            <a:noFill/>
            <a:ln>
              <a:noFill/>
            </a:ln>
            <a:effectLst/>
          </c:spPr>
          <c:txPr>
            <a:bodyPr rot="0" spcFirstLastPara="1" vertOverflow="overflow" horzOverflow="overflow" vert="horz" wrap="square" lIns="38100" tIns="19050" rIns="38100" bIns="19050" anchor="ctr" anchorCtr="0">
              <a:noAutofit/>
            </a:bodyPr>
            <a:lstStyle/>
            <a:p>
              <a:pPr>
                <a:defRPr sz="900" b="0" i="0" u="none" strike="noStrike" kern="1200" baseline="0">
                  <a:solidFill>
                    <a:schemeClr val="bg1"/>
                  </a:solidFill>
                  <a:latin typeface="Raleway" panose="00000500000000000000" pitchFamily="50" charset="0"/>
                  <a:ea typeface="+mn-ea"/>
                  <a:cs typeface="+mn-cs"/>
                </a:defRPr>
              </a:pPr>
              <a:endParaRPr lang="en-US"/>
            </a:p>
          </c:txPr>
          <c:dLblPos val="bestFit"/>
          <c:showLegendKey val="0"/>
          <c:showVal val="1"/>
          <c:showCatName val="0"/>
          <c:showSerName val="0"/>
          <c:showPercent val="0"/>
          <c:showBubbleSize val="0"/>
          <c:extLst>
            <c:ext xmlns:c15="http://schemas.microsoft.com/office/drawing/2012/chart" uri="{CE6537A1-D6FC-4f65-9D91-7224C49458BB}">
              <c15:layout>
                <c:manualLayout>
                  <c:w val="0.14247337247586545"/>
                  <c:h val="3.5322126670152526E-2"/>
                </c:manualLayout>
              </c15:layout>
              <c15:dlblFieldTable/>
              <c15:showDataLabelsRange val="0"/>
            </c:ext>
          </c:extLst>
        </c:dLbl>
      </c:pivotFmt>
      <c:pivotFmt>
        <c:idx val="16"/>
        <c:spPr>
          <a:solidFill>
            <a:schemeClr val="accent1"/>
          </a:solidFill>
          <a:ln w="19050">
            <a:solidFill>
              <a:schemeClr val="lt1"/>
            </a:solidFill>
          </a:ln>
          <a:effectLst/>
        </c:spPr>
        <c:marker>
          <c:symbol val="none"/>
        </c:marker>
        <c:dLbl>
          <c:idx val="0"/>
          <c:spPr>
            <a:noFill/>
            <a:ln>
              <a:noFill/>
            </a:ln>
            <a:effectLst/>
          </c:spPr>
          <c:txPr>
            <a:bodyPr rot="0" spcFirstLastPara="1" vertOverflow="overflow" horzOverflow="overflow" vert="horz" wrap="square" lIns="38100" tIns="19050" rIns="38100" bIns="19050" anchor="ctr" anchorCtr="0">
              <a:noAutofit/>
            </a:bodyPr>
            <a:lstStyle/>
            <a:p>
              <a:pPr>
                <a:defRPr sz="900" b="0" i="0" u="none" strike="noStrike" kern="1200" baseline="0">
                  <a:solidFill>
                    <a:schemeClr val="bg1"/>
                  </a:solidFill>
                  <a:latin typeface="Raleway" panose="00000500000000000000" pitchFamily="50" charset="0"/>
                  <a:ea typeface="+mn-ea"/>
                  <a:cs typeface="+mn-cs"/>
                </a:defRPr>
              </a:pPr>
              <a:endParaRPr lang="en-US"/>
            </a:p>
          </c:txPr>
          <c:dLblPos val="bestFit"/>
          <c:showLegendKey val="0"/>
          <c:showVal val="1"/>
          <c:showCatName val="0"/>
          <c:showSerName val="0"/>
          <c:showPercent val="0"/>
          <c:showBubbleSize val="0"/>
          <c:extLst>
            <c:ext xmlns:c15="http://schemas.microsoft.com/office/drawing/2012/chart" uri="{CE6537A1-D6FC-4f65-9D91-7224C49458BB}"/>
          </c:extLst>
        </c:dLbl>
      </c:pivotFmt>
      <c:pivotFmt>
        <c:idx val="17"/>
        <c:spPr>
          <a:solidFill>
            <a:schemeClr val="accent1"/>
          </a:solidFill>
          <a:ln w="19050">
            <a:solidFill>
              <a:schemeClr val="lt1"/>
            </a:solidFill>
          </a:ln>
          <a:effectLst/>
        </c:spPr>
        <c:dLbl>
          <c:idx val="0"/>
          <c:layout>
            <c:manualLayout>
              <c:x val="-0.13558243962922939"/>
              <c:y val="0.1075540755635563"/>
            </c:manualLayout>
          </c:layout>
          <c:tx>
            <c:rich>
              <a:bodyPr rot="0" spcFirstLastPara="1" vertOverflow="overflow" horzOverflow="overflow" vert="horz" wrap="square" lIns="38100" tIns="19050" rIns="38100" bIns="19050" anchor="ctr" anchorCtr="0">
                <a:noAutofit/>
              </a:bodyPr>
              <a:lstStyle/>
              <a:p>
                <a:pPr>
                  <a:defRPr sz="900" b="0" i="0" u="none" strike="noStrike" kern="1200" baseline="0">
                    <a:solidFill>
                      <a:schemeClr val="bg1"/>
                    </a:solidFill>
                    <a:latin typeface="Raleway" panose="00000500000000000000" pitchFamily="50" charset="0"/>
                    <a:ea typeface="+mn-ea"/>
                    <a:cs typeface="+mn-cs"/>
                  </a:defRPr>
                </a:pPr>
                <a:fld id="{5B740301-5D43-446C-8713-C1F5BCFC9817}" type="VALUE">
                  <a:rPr lang="en-US" b="1"/>
                  <a:pPr>
                    <a:defRPr sz="900" b="0" i="0" u="none" strike="noStrike" kern="1200" baseline="0">
                      <a:solidFill>
                        <a:schemeClr val="bg1"/>
                      </a:solidFill>
                      <a:latin typeface="Raleway" panose="00000500000000000000" pitchFamily="50" charset="0"/>
                      <a:ea typeface="+mn-ea"/>
                      <a:cs typeface="+mn-cs"/>
                    </a:defRPr>
                  </a:pPr>
                  <a:t>[VALUE]</a:t>
                </a:fld>
                <a:r>
                  <a:rPr lang="en-US" baseline="0"/>
                  <a:t>, </a:t>
                </a:r>
                <a:fld id="{3E41B4C9-F6BD-47E0-82BB-20934D52A74D}" type="PERCENTAGE">
                  <a:rPr lang="en-US" baseline="0"/>
                  <a:pPr>
                    <a:defRPr sz="900" b="0" i="0" u="none" strike="noStrike" kern="1200" baseline="0">
                      <a:solidFill>
                        <a:schemeClr val="bg1"/>
                      </a:solidFill>
                      <a:latin typeface="Raleway" panose="00000500000000000000" pitchFamily="50" charset="0"/>
                      <a:ea typeface="+mn-ea"/>
                      <a:cs typeface="+mn-cs"/>
                    </a:defRPr>
                  </a:pPr>
                  <a:t>[PERCENTAGE]</a:t>
                </a:fld>
                <a:endParaRPr lang="en-US" baseline="0"/>
              </a:p>
            </c:rich>
          </c:tx>
          <c:spPr>
            <a:noFill/>
            <a:ln>
              <a:noFill/>
            </a:ln>
            <a:effectLst/>
          </c:spPr>
          <c:txPr>
            <a:bodyPr rot="0" spcFirstLastPara="1" vertOverflow="overflow" horzOverflow="overflow" vert="horz" wrap="square" lIns="38100" tIns="19050" rIns="38100" bIns="19050" anchor="ctr" anchorCtr="0">
              <a:noAutofit/>
            </a:bodyPr>
            <a:lstStyle/>
            <a:p>
              <a:pPr>
                <a:defRPr sz="900" b="0" i="0" u="none" strike="noStrike" kern="1200" baseline="0">
                  <a:solidFill>
                    <a:schemeClr val="bg1"/>
                  </a:solidFill>
                  <a:latin typeface="Raleway" panose="00000500000000000000" pitchFamily="50" charset="0"/>
                  <a:ea typeface="+mn-ea"/>
                  <a:cs typeface="+mn-cs"/>
                </a:defRPr>
              </a:pPr>
              <a:endParaRPr lang="en-US"/>
            </a:p>
          </c:txPr>
          <c:dLblPos val="bestFit"/>
          <c:showLegendKey val="0"/>
          <c:showVal val="1"/>
          <c:showCatName val="0"/>
          <c:showSerName val="0"/>
          <c:showPercent val="0"/>
          <c:showBubbleSize val="0"/>
          <c:extLst>
            <c:ext xmlns:c15="http://schemas.microsoft.com/office/drawing/2012/chart" uri="{CE6537A1-D6FC-4f65-9D91-7224C49458BB}">
              <c15:layout>
                <c:manualLayout>
                  <c:w val="0.14138156393554135"/>
                  <c:h val="6.7763776484051463E-2"/>
                </c:manualLayout>
              </c15:layout>
              <c15:dlblFieldTable/>
              <c15:showDataLabelsRange val="0"/>
            </c:ext>
          </c:extLst>
        </c:dLbl>
      </c:pivotFmt>
      <c:pivotFmt>
        <c:idx val="18"/>
        <c:spPr>
          <a:solidFill>
            <a:schemeClr val="accent1"/>
          </a:solidFill>
          <a:ln w="19050">
            <a:solidFill>
              <a:schemeClr val="lt1"/>
            </a:solidFill>
          </a:ln>
          <a:effectLst/>
        </c:spPr>
        <c:dLbl>
          <c:idx val="0"/>
          <c:layout>
            <c:manualLayout>
              <c:x val="-0.17704242685025826"/>
              <c:y val="1.0864947614655076E-7"/>
            </c:manualLayout>
          </c:layout>
          <c:tx>
            <c:rich>
              <a:bodyPr rot="0" spcFirstLastPara="1" vertOverflow="overflow" horzOverflow="overflow" vert="horz" wrap="square" lIns="38100" tIns="19050" rIns="38100" bIns="19050" anchor="ctr" anchorCtr="0">
                <a:noAutofit/>
              </a:bodyPr>
              <a:lstStyle/>
              <a:p>
                <a:pPr>
                  <a:defRPr sz="900" b="0" i="0" u="none" strike="noStrike" kern="1200" baseline="0">
                    <a:solidFill>
                      <a:schemeClr val="bg1"/>
                    </a:solidFill>
                    <a:latin typeface="Raleway" panose="00000500000000000000" pitchFamily="50" charset="0"/>
                    <a:ea typeface="+mn-ea"/>
                    <a:cs typeface="+mn-cs"/>
                  </a:defRPr>
                </a:pPr>
                <a:fld id="{F86B02D1-7A1B-4A9D-9B83-2E01F486E4CF}" type="VALUE">
                  <a:rPr lang="en-US" b="1" i="0" baseline="0">
                    <a:solidFill>
                      <a:schemeClr val="bg1"/>
                    </a:solidFill>
                  </a:rPr>
                  <a:pPr>
                    <a:defRPr sz="900" b="0" i="0" u="none" strike="noStrike" kern="1200" baseline="0">
                      <a:solidFill>
                        <a:schemeClr val="bg1"/>
                      </a:solidFill>
                      <a:latin typeface="Raleway" panose="00000500000000000000" pitchFamily="50" charset="0"/>
                      <a:ea typeface="+mn-ea"/>
                      <a:cs typeface="+mn-cs"/>
                    </a:defRPr>
                  </a:pPr>
                  <a:t>[VALUE]</a:t>
                </a:fld>
                <a:r>
                  <a:rPr lang="en-US" baseline="0">
                    <a:solidFill>
                      <a:schemeClr val="bg1"/>
                    </a:solidFill>
                  </a:rPr>
                  <a:t>, </a:t>
                </a:r>
                <a:fld id="{410BEF26-F803-4568-9685-B134475B0FC2}" type="PERCENTAGE">
                  <a:rPr lang="en-US" baseline="0">
                    <a:solidFill>
                      <a:schemeClr val="bg1"/>
                    </a:solidFill>
                  </a:rPr>
                  <a:pPr>
                    <a:defRPr sz="900" b="0" i="0" u="none" strike="noStrike" kern="1200" baseline="0">
                      <a:solidFill>
                        <a:schemeClr val="bg1"/>
                      </a:solidFill>
                      <a:latin typeface="Raleway" panose="00000500000000000000" pitchFamily="50" charset="0"/>
                      <a:ea typeface="+mn-ea"/>
                      <a:cs typeface="+mn-cs"/>
                    </a:defRPr>
                  </a:pPr>
                  <a:t>[PERCENTAGE]</a:t>
                </a:fld>
                <a:endParaRPr lang="en-US" baseline="0">
                  <a:solidFill>
                    <a:schemeClr val="bg1"/>
                  </a:solidFill>
                </a:endParaRPr>
              </a:p>
            </c:rich>
          </c:tx>
          <c:spPr>
            <a:noFill/>
            <a:ln>
              <a:noFill/>
            </a:ln>
            <a:effectLst/>
          </c:spPr>
          <c:txPr>
            <a:bodyPr rot="0" spcFirstLastPara="1" vertOverflow="overflow" horzOverflow="overflow" vert="horz" wrap="square" lIns="38100" tIns="19050" rIns="38100" bIns="19050" anchor="ctr" anchorCtr="0">
              <a:noAutofit/>
            </a:bodyPr>
            <a:lstStyle/>
            <a:p>
              <a:pPr>
                <a:defRPr sz="900" b="0" i="0" u="none" strike="noStrike" kern="1200" baseline="0">
                  <a:solidFill>
                    <a:schemeClr val="bg1"/>
                  </a:solidFill>
                  <a:latin typeface="Raleway" panose="00000500000000000000" pitchFamily="50" charset="0"/>
                  <a:ea typeface="+mn-ea"/>
                  <a:cs typeface="+mn-cs"/>
                </a:defRPr>
              </a:pPr>
              <a:endParaRPr lang="en-US"/>
            </a:p>
          </c:txPr>
          <c:dLblPos val="bestFit"/>
          <c:showLegendKey val="0"/>
          <c:showVal val="1"/>
          <c:showCatName val="0"/>
          <c:showSerName val="0"/>
          <c:showPercent val="1"/>
          <c:showBubbleSize val="0"/>
          <c:extLst>
            <c:ext xmlns:c15="http://schemas.microsoft.com/office/drawing/2012/chart" uri="{CE6537A1-D6FC-4f65-9D91-7224C49458BB}">
              <c15:layout>
                <c:manualLayout>
                  <c:w val="0.1359228725919176"/>
                  <c:h val="4.1797849893013821E-2"/>
                </c:manualLayout>
              </c15:layout>
              <c15:dlblFieldTable/>
              <c15:showDataLabelsRange val="0"/>
            </c:ext>
          </c:extLst>
        </c:dLbl>
      </c:pivotFmt>
      <c:pivotFmt>
        <c:idx val="19"/>
        <c:spPr>
          <a:solidFill>
            <a:schemeClr val="accent1"/>
          </a:solidFill>
          <a:ln w="19050">
            <a:solidFill>
              <a:schemeClr val="lt1"/>
            </a:solidFill>
          </a:ln>
          <a:effectLst/>
        </c:spPr>
        <c:dLbl>
          <c:idx val="0"/>
          <c:tx>
            <c:rich>
              <a:bodyPr rot="0" spcFirstLastPara="1" vertOverflow="overflow" horzOverflow="overflow" vert="horz" wrap="square" lIns="38100" tIns="19050" rIns="38100" bIns="19050" anchor="ctr" anchorCtr="0">
                <a:noAutofit/>
              </a:bodyPr>
              <a:lstStyle/>
              <a:p>
                <a:pPr>
                  <a:defRPr sz="900" b="0" i="0" u="none" strike="noStrike" kern="1200" baseline="0">
                    <a:solidFill>
                      <a:schemeClr val="bg1"/>
                    </a:solidFill>
                    <a:latin typeface="Raleway" panose="00000500000000000000" pitchFamily="50" charset="0"/>
                    <a:ea typeface="+mn-ea"/>
                    <a:cs typeface="+mn-cs"/>
                  </a:defRPr>
                </a:pPr>
                <a:fld id="{A381120A-BADC-4B18-9F49-F671268E2666}" type="VALUE">
                  <a:rPr lang="en-US" b="1" i="0" baseline="0"/>
                  <a:pPr>
                    <a:defRPr sz="900" b="0" i="0" u="none" strike="noStrike" kern="1200" baseline="0">
                      <a:solidFill>
                        <a:schemeClr val="bg1"/>
                      </a:solidFill>
                      <a:latin typeface="Raleway" panose="00000500000000000000" pitchFamily="50" charset="0"/>
                      <a:ea typeface="+mn-ea"/>
                      <a:cs typeface="+mn-cs"/>
                    </a:defRPr>
                  </a:pPr>
                  <a:t>[VALUE]</a:t>
                </a:fld>
                <a:r>
                  <a:rPr lang="en-US" b="0" baseline="0"/>
                  <a:t>, </a:t>
                </a:r>
                <a:fld id="{941D7233-C6BA-4C68-BA0B-E90A5A0FF2FA}" type="PERCENTAGE">
                  <a:rPr lang="en-US" b="0" baseline="0"/>
                  <a:pPr>
                    <a:defRPr sz="900" b="0" i="0" u="none" strike="noStrike" kern="1200" baseline="0">
                      <a:solidFill>
                        <a:schemeClr val="bg1"/>
                      </a:solidFill>
                      <a:latin typeface="Raleway" panose="00000500000000000000" pitchFamily="50" charset="0"/>
                      <a:ea typeface="+mn-ea"/>
                      <a:cs typeface="+mn-cs"/>
                    </a:defRPr>
                  </a:pPr>
                  <a:t>[PERCENTAGE]</a:t>
                </a:fld>
                <a:endParaRPr lang="en-US" b="0" baseline="0"/>
              </a:p>
            </c:rich>
          </c:tx>
          <c:spPr>
            <a:noFill/>
            <a:ln>
              <a:noFill/>
            </a:ln>
            <a:effectLst/>
          </c:spPr>
          <c:txPr>
            <a:bodyPr rot="0" spcFirstLastPara="1" vertOverflow="overflow" horzOverflow="overflow" vert="horz" wrap="square" lIns="38100" tIns="19050" rIns="38100" bIns="19050" anchor="ctr" anchorCtr="0">
              <a:noAutofit/>
            </a:bodyPr>
            <a:lstStyle/>
            <a:p>
              <a:pPr>
                <a:defRPr sz="900" b="0" i="0" u="none" strike="noStrike" kern="1200" baseline="0">
                  <a:solidFill>
                    <a:schemeClr val="bg1"/>
                  </a:solidFill>
                  <a:latin typeface="Raleway" panose="00000500000000000000" pitchFamily="50" charset="0"/>
                  <a:ea typeface="+mn-ea"/>
                  <a:cs typeface="+mn-cs"/>
                </a:defRPr>
              </a:pPr>
              <a:endParaRPr lang="en-US"/>
            </a:p>
          </c:txPr>
          <c:dLblPos val="bestFit"/>
          <c:showLegendKey val="0"/>
          <c:showVal val="1"/>
          <c:showCatName val="0"/>
          <c:showSerName val="0"/>
          <c:showPercent val="0"/>
          <c:showBubbleSize val="0"/>
          <c:extLst>
            <c:ext xmlns:c15="http://schemas.microsoft.com/office/drawing/2012/chart" uri="{CE6537A1-D6FC-4f65-9D91-7224C49458BB}">
              <c15:layout>
                <c:manualLayout>
                  <c:w val="0.14247337247586545"/>
                  <c:h val="3.5322126670152526E-2"/>
                </c:manualLayout>
              </c15:layout>
              <c15:dlblFieldTable/>
              <c15:showDataLabelsRange val="0"/>
            </c:ext>
          </c:extLst>
        </c:dLbl>
      </c:pivotFmt>
    </c:pivotFmts>
    <c:plotArea>
      <c:layout>
        <c:manualLayout>
          <c:layoutTarget val="inner"/>
          <c:xMode val="edge"/>
          <c:yMode val="edge"/>
          <c:x val="0.18810861264010875"/>
          <c:y val="9.400417857164739E-2"/>
          <c:w val="0.70298110103347444"/>
          <c:h val="0.86968350281124318"/>
        </c:manualLayout>
      </c:layout>
      <c:pieChart>
        <c:varyColors val="1"/>
        <c:ser>
          <c:idx val="0"/>
          <c:order val="0"/>
          <c:tx>
            <c:strRef>
              <c:f>'Customers by Utility Size'!$B$4</c:f>
              <c:strCache>
                <c:ptCount val="1"/>
                <c:pt idx="0">
                  <c:v>Total</c:v>
                </c:pt>
              </c:strCache>
            </c:strRef>
          </c:tx>
          <c:explosion val="1"/>
          <c:dPt>
            <c:idx val="0"/>
            <c:bubble3D val="0"/>
            <c:spPr>
              <a:solidFill>
                <a:schemeClr val="accent1"/>
              </a:solidFill>
              <a:ln w="19050">
                <a:solidFill>
                  <a:schemeClr val="lt1"/>
                </a:solidFill>
              </a:ln>
              <a:effectLst/>
            </c:spPr>
            <c:extLst>
              <c:ext xmlns:c16="http://schemas.microsoft.com/office/drawing/2014/chart" uri="{C3380CC4-5D6E-409C-BE32-E72D297353CC}">
                <c16:uniqueId val="{00000001-C185-4FD7-AF48-77DC12A74C31}"/>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C185-4FD7-AF48-77DC12A74C31}"/>
              </c:ext>
            </c:extLst>
          </c:dPt>
          <c:dPt>
            <c:idx val="2"/>
            <c:bubble3D val="0"/>
            <c:explosion val="0"/>
            <c:spPr>
              <a:solidFill>
                <a:schemeClr val="accent3"/>
              </a:solidFill>
              <a:ln w="19050">
                <a:solidFill>
                  <a:schemeClr val="lt1"/>
                </a:solidFill>
              </a:ln>
              <a:effectLst/>
            </c:spPr>
            <c:extLst>
              <c:ext xmlns:c16="http://schemas.microsoft.com/office/drawing/2014/chart" uri="{C3380CC4-5D6E-409C-BE32-E72D297353CC}">
                <c16:uniqueId val="{00000005-C185-4FD7-AF48-77DC12A74C31}"/>
              </c:ext>
            </c:extLst>
          </c:dPt>
          <c:dLbls>
            <c:dLbl>
              <c:idx val="0"/>
              <c:layout>
                <c:manualLayout>
                  <c:x val="-0.16605759721084451"/>
                  <c:y val="0.1494051269926073"/>
                </c:manualLayout>
              </c:layout>
              <c:tx>
                <c:rich>
                  <a:bodyPr/>
                  <a:lstStyle/>
                  <a:p>
                    <a:fld id="{5B740301-5D43-446C-8713-C1F5BCFC9817}" type="VALUE">
                      <a:rPr lang="en-US" b="1"/>
                      <a:pPr/>
                      <a:t>[VALUE]</a:t>
                    </a:fld>
                    <a:r>
                      <a:rPr lang="en-US" baseline="0"/>
                      <a:t>, </a:t>
                    </a:r>
                    <a:fld id="{3E41B4C9-F6BD-47E0-82BB-20934D52A74D}" type="PERCENTAGE">
                      <a:rPr lang="en-US" baseline="0"/>
                      <a:pPr/>
                      <a:t>[PERCENTAGE]</a:t>
                    </a:fld>
                    <a:endParaRPr lang="en-US" baseline="0"/>
                  </a:p>
                </c:rich>
              </c:tx>
              <c:dLblPos val="bestFit"/>
              <c:showLegendKey val="0"/>
              <c:showVal val="1"/>
              <c:showCatName val="0"/>
              <c:showSerName val="0"/>
              <c:showPercent val="0"/>
              <c:showBubbleSize val="0"/>
              <c:extLst>
                <c:ext xmlns:c15="http://schemas.microsoft.com/office/drawing/2012/chart" uri="{CE6537A1-D6FC-4f65-9D91-7224C49458BB}">
                  <c15:layout>
                    <c:manualLayout>
                      <c:w val="0.21170845735916985"/>
                      <c:h val="0.10961456315358693"/>
                    </c:manualLayout>
                  </c15:layout>
                  <c15:dlblFieldTable/>
                  <c15:showDataLabelsRange val="0"/>
                </c:ext>
                <c:ext xmlns:c16="http://schemas.microsoft.com/office/drawing/2014/chart" uri="{C3380CC4-5D6E-409C-BE32-E72D297353CC}">
                  <c16:uniqueId val="{00000001-C185-4FD7-AF48-77DC12A74C31}"/>
                </c:ext>
              </c:extLst>
            </c:dLbl>
            <c:dLbl>
              <c:idx val="1"/>
              <c:layout>
                <c:manualLayout>
                  <c:x val="-0.10905973433767342"/>
                  <c:y val="5.2313729140930302E-3"/>
                </c:manualLayout>
              </c:layout>
              <c:tx>
                <c:rich>
                  <a:bodyPr/>
                  <a:lstStyle/>
                  <a:p>
                    <a:fld id="{F86B02D1-7A1B-4A9D-9B83-2E01F486E4CF}" type="VALUE">
                      <a:rPr lang="en-US" b="1" i="0" baseline="0">
                        <a:solidFill>
                          <a:schemeClr val="bg1"/>
                        </a:solidFill>
                      </a:rPr>
                      <a:pPr/>
                      <a:t>[VALUE]</a:t>
                    </a:fld>
                    <a:r>
                      <a:rPr lang="en-US" baseline="0">
                        <a:solidFill>
                          <a:schemeClr val="bg1"/>
                        </a:solidFill>
                      </a:rPr>
                      <a:t>, </a:t>
                    </a:r>
                    <a:fld id="{410BEF26-F803-4568-9685-B134475B0FC2}" type="PERCENTAGE">
                      <a:rPr lang="en-US" baseline="0">
                        <a:solidFill>
                          <a:schemeClr val="bg1"/>
                        </a:solidFill>
                      </a:rPr>
                      <a:pPr/>
                      <a:t>[PERCENTAGE]</a:t>
                    </a:fld>
                    <a:endParaRPr lang="en-US" baseline="0">
                      <a:solidFill>
                        <a:schemeClr val="bg1"/>
                      </a:solidFill>
                    </a:endParaRPr>
                  </a:p>
                </c:rich>
              </c:tx>
              <c:dLblPos val="bestFit"/>
              <c:showLegendKey val="0"/>
              <c:showVal val="1"/>
              <c:showCatName val="0"/>
              <c:showSerName val="0"/>
              <c:showPercent val="1"/>
              <c:showBubbleSize val="0"/>
              <c:extLst>
                <c:ext xmlns:c15="http://schemas.microsoft.com/office/drawing/2012/chart" uri="{CE6537A1-D6FC-4f65-9D91-7224C49458BB}">
                  <c15:layout>
                    <c:manualLayout>
                      <c:w val="0.21562683085392406"/>
                      <c:h val="6.2723337401721244E-2"/>
                    </c:manualLayout>
                  </c15:layout>
                  <c15:dlblFieldTable/>
                  <c15:showDataLabelsRange val="0"/>
                </c:ext>
                <c:ext xmlns:c16="http://schemas.microsoft.com/office/drawing/2014/chart" uri="{C3380CC4-5D6E-409C-BE32-E72D297353CC}">
                  <c16:uniqueId val="{00000003-C185-4FD7-AF48-77DC12A74C31}"/>
                </c:ext>
              </c:extLst>
            </c:dLbl>
            <c:dLbl>
              <c:idx val="2"/>
              <c:tx>
                <c:rich>
                  <a:bodyPr/>
                  <a:lstStyle/>
                  <a:p>
                    <a:fld id="{A381120A-BADC-4B18-9F49-F671268E2666}" type="VALUE">
                      <a:rPr lang="en-US" b="1" i="0" baseline="0"/>
                      <a:pPr/>
                      <a:t>[VALUE]</a:t>
                    </a:fld>
                    <a:r>
                      <a:rPr lang="en-US" b="0" baseline="0"/>
                      <a:t>, </a:t>
                    </a:r>
                    <a:fld id="{941D7233-C6BA-4C68-BA0B-E90A5A0FF2FA}" type="PERCENTAGE">
                      <a:rPr lang="en-US" b="0" baseline="0"/>
                      <a:pPr/>
                      <a:t>[PERCENTAGE]</a:t>
                    </a:fld>
                    <a:endParaRPr lang="en-US" b="0" baseline="0"/>
                  </a:p>
                </c:rich>
              </c:tx>
              <c:dLblPos val="bestFit"/>
              <c:showLegendKey val="0"/>
              <c:showVal val="1"/>
              <c:showCatName val="0"/>
              <c:showSerName val="0"/>
              <c:showPercent val="0"/>
              <c:showBubbleSize val="0"/>
              <c:extLst>
                <c:ext xmlns:c15="http://schemas.microsoft.com/office/drawing/2012/chart" uri="{CE6537A1-D6FC-4f65-9D91-7224C49458BB}">
                  <c15:layout>
                    <c:manualLayout>
                      <c:w val="0.29719279217152245"/>
                      <c:h val="0.13471815051607289"/>
                    </c:manualLayout>
                  </c15:layout>
                  <c15:dlblFieldTable/>
                  <c15:showDataLabelsRange val="0"/>
                </c:ext>
                <c:ext xmlns:c16="http://schemas.microsoft.com/office/drawing/2014/chart" uri="{C3380CC4-5D6E-409C-BE32-E72D297353CC}">
                  <c16:uniqueId val="{00000005-C185-4FD7-AF48-77DC12A74C31}"/>
                </c:ext>
              </c:extLst>
            </c:dLbl>
            <c:spPr>
              <a:noFill/>
              <a:ln>
                <a:noFill/>
              </a:ln>
              <a:effectLst/>
            </c:spPr>
            <c:txPr>
              <a:bodyPr rot="0" spcFirstLastPara="1" vertOverflow="overflow" horzOverflow="overflow" vert="horz" wrap="square" lIns="38100" tIns="19050" rIns="38100" bIns="19050" anchor="ctr" anchorCtr="0">
                <a:noAutofit/>
              </a:bodyPr>
              <a:lstStyle/>
              <a:p>
                <a:pPr>
                  <a:defRPr sz="900" b="0" i="0" u="none" strike="noStrike" kern="1200" baseline="0">
                    <a:solidFill>
                      <a:schemeClr val="bg1"/>
                    </a:solidFill>
                    <a:latin typeface="Raleway" panose="00000500000000000000" pitchFamily="50" charset="0"/>
                    <a:ea typeface="+mn-ea"/>
                    <a:cs typeface="+mn-cs"/>
                  </a:defRPr>
                </a:pPr>
                <a:endParaRPr lang="en-U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'Customers by Utility Size'!$A$5:$A$8</c:f>
              <c:strCache>
                <c:ptCount val="3"/>
                <c:pt idx="0">
                  <c:v>Fewer than 50,000 customers</c:v>
                </c:pt>
                <c:pt idx="1">
                  <c:v>50,000 - 150,000 customers</c:v>
                </c:pt>
                <c:pt idx="2">
                  <c:v>150,000 + customers</c:v>
                </c:pt>
              </c:strCache>
            </c:strRef>
          </c:cat>
          <c:val>
            <c:numRef>
              <c:f>'Customers by Utility Size'!$B$5:$B$8</c:f>
              <c:numCache>
                <c:formatCode>#,##0</c:formatCode>
                <c:ptCount val="3"/>
                <c:pt idx="0">
                  <c:v>689418</c:v>
                </c:pt>
                <c:pt idx="1">
                  <c:v>598155</c:v>
                </c:pt>
                <c:pt idx="2">
                  <c:v>4241433</c:v>
                </c:pt>
              </c:numCache>
            </c:numRef>
          </c:val>
          <c:extLst>
            <c:ext xmlns:c16="http://schemas.microsoft.com/office/drawing/2014/chart" uri="{C3380CC4-5D6E-409C-BE32-E72D297353CC}">
              <c16:uniqueId val="{00000006-C185-4FD7-AF48-77DC12A74C31}"/>
            </c:ext>
          </c:extLst>
        </c:ser>
        <c:dLbls>
          <c:showLegendKey val="0"/>
          <c:showVal val="0"/>
          <c:showCatName val="0"/>
          <c:showSerName val="0"/>
          <c:showPercent val="0"/>
          <c:showBubbleSize val="0"/>
          <c:showLeaderLines val="1"/>
        </c:dLbls>
        <c:firstSliceAng val="28"/>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extLst>
    <c:ext xmlns:c14="http://schemas.microsoft.com/office/drawing/2007/8/2/chart" uri="{781A3756-C4B2-4CAC-9D66-4F8BD8637D16}">
      <c14:pivotOptions>
        <c14:dropZoneFilter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9216" cy="466593"/>
          </a:xfrm>
          <a:prstGeom prst="rect">
            <a:avLst/>
          </a:prstGeom>
        </p:spPr>
        <p:txBody>
          <a:bodyPr vert="horz" lIns="93205" tIns="46603" rIns="93205" bIns="46603" rtlCol="0"/>
          <a:lstStyle>
            <a:lvl1pPr algn="l">
              <a:defRPr sz="1200"/>
            </a:lvl1pPr>
          </a:lstStyle>
          <a:p>
            <a:endParaRPr lang="en-CA"/>
          </a:p>
        </p:txBody>
      </p:sp>
      <p:sp>
        <p:nvSpPr>
          <p:cNvPr id="3" name="Date Placeholder 2"/>
          <p:cNvSpPr>
            <a:spLocks noGrp="1"/>
          </p:cNvSpPr>
          <p:nvPr>
            <p:ph type="dt" idx="1"/>
          </p:nvPr>
        </p:nvSpPr>
        <p:spPr>
          <a:xfrm>
            <a:off x="3972736" y="0"/>
            <a:ext cx="3039216" cy="466593"/>
          </a:xfrm>
          <a:prstGeom prst="rect">
            <a:avLst/>
          </a:prstGeom>
        </p:spPr>
        <p:txBody>
          <a:bodyPr vert="horz" lIns="93205" tIns="46603" rIns="93205" bIns="46603" rtlCol="0"/>
          <a:lstStyle>
            <a:lvl1pPr algn="r">
              <a:defRPr sz="1200"/>
            </a:lvl1pPr>
          </a:lstStyle>
          <a:p>
            <a:fld id="{655C423C-1FD0-48B0-A380-7B1797D6C3F5}" type="datetimeFigureOut">
              <a:rPr lang="en-CA" smtClean="0"/>
              <a:t>2026-10-27</a:t>
            </a:fld>
            <a:endParaRPr lang="en-CA"/>
          </a:p>
        </p:txBody>
      </p:sp>
      <p:sp>
        <p:nvSpPr>
          <p:cNvPr id="4" name="Slide Image Placeholder 3"/>
          <p:cNvSpPr>
            <a:spLocks noGrp="1" noRot="1" noChangeAspect="1"/>
          </p:cNvSpPr>
          <p:nvPr>
            <p:ph type="sldImg" idx="2"/>
          </p:nvPr>
        </p:nvSpPr>
        <p:spPr>
          <a:xfrm>
            <a:off x="717550" y="1162050"/>
            <a:ext cx="5578475" cy="3138488"/>
          </a:xfrm>
          <a:prstGeom prst="rect">
            <a:avLst/>
          </a:prstGeom>
          <a:noFill/>
          <a:ln w="12700">
            <a:solidFill>
              <a:prstClr val="black"/>
            </a:solidFill>
          </a:ln>
        </p:spPr>
        <p:txBody>
          <a:bodyPr vert="horz" lIns="93205" tIns="46603" rIns="93205" bIns="46603" rtlCol="0" anchor="ctr"/>
          <a:lstStyle/>
          <a:p>
            <a:endParaRPr lang="en-CA"/>
          </a:p>
        </p:txBody>
      </p:sp>
      <p:sp>
        <p:nvSpPr>
          <p:cNvPr id="5" name="Notes Placeholder 4"/>
          <p:cNvSpPr>
            <a:spLocks noGrp="1"/>
          </p:cNvSpPr>
          <p:nvPr>
            <p:ph type="body" sz="quarter" idx="3"/>
          </p:nvPr>
        </p:nvSpPr>
        <p:spPr>
          <a:xfrm>
            <a:off x="701358" y="4475420"/>
            <a:ext cx="5610860" cy="3661708"/>
          </a:xfrm>
          <a:prstGeom prst="rect">
            <a:avLst/>
          </a:prstGeom>
        </p:spPr>
        <p:txBody>
          <a:bodyPr vert="horz" lIns="93205" tIns="46603" rIns="93205" bIns="4660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832983"/>
            <a:ext cx="3039216" cy="466592"/>
          </a:xfrm>
          <a:prstGeom prst="rect">
            <a:avLst/>
          </a:prstGeom>
        </p:spPr>
        <p:txBody>
          <a:bodyPr vert="horz" lIns="93205" tIns="46603" rIns="93205" bIns="46603" rtlCol="0" anchor="b"/>
          <a:lstStyle>
            <a:lvl1pPr algn="l">
              <a:defRPr sz="1200"/>
            </a:lvl1pPr>
          </a:lstStyle>
          <a:p>
            <a:endParaRPr lang="en-CA"/>
          </a:p>
        </p:txBody>
      </p:sp>
      <p:sp>
        <p:nvSpPr>
          <p:cNvPr id="7" name="Slide Number Placeholder 6"/>
          <p:cNvSpPr>
            <a:spLocks noGrp="1"/>
          </p:cNvSpPr>
          <p:nvPr>
            <p:ph type="sldNum" sz="quarter" idx="5"/>
          </p:nvPr>
        </p:nvSpPr>
        <p:spPr>
          <a:xfrm>
            <a:off x="3972736" y="8832983"/>
            <a:ext cx="3039216" cy="466592"/>
          </a:xfrm>
          <a:prstGeom prst="rect">
            <a:avLst/>
          </a:prstGeom>
        </p:spPr>
        <p:txBody>
          <a:bodyPr vert="horz" lIns="93205" tIns="46603" rIns="93205" bIns="46603" rtlCol="0" anchor="b"/>
          <a:lstStyle>
            <a:lvl1pPr algn="r">
              <a:defRPr sz="1200"/>
            </a:lvl1pPr>
          </a:lstStyle>
          <a:p>
            <a:fld id="{34232374-7232-4FDB-A426-BF09A10B2F59}" type="slidenum">
              <a:rPr lang="en-CA" smtClean="0"/>
              <a:t>‹#›</a:t>
            </a:fld>
            <a:endParaRPr lang="en-CA"/>
          </a:p>
        </p:txBody>
      </p:sp>
    </p:spTree>
    <p:extLst>
      <p:ext uri="{BB962C8B-B14F-4D97-AF65-F5344CB8AC3E}">
        <p14:creationId xmlns:p14="http://schemas.microsoft.com/office/powerpoint/2010/main" val="41999862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11DB3DB-0C1E-41D0-BE85-2098BCFA779C}" type="slidenum">
              <a:rPr lang="en-CA" smtClean="0"/>
              <a:t>1</a:t>
            </a:fld>
            <a:endParaRPr lang="en-CA"/>
          </a:p>
        </p:txBody>
      </p:sp>
    </p:spTree>
    <p:extLst>
      <p:ext uri="{BB962C8B-B14F-4D97-AF65-F5344CB8AC3E}">
        <p14:creationId xmlns:p14="http://schemas.microsoft.com/office/powerpoint/2010/main" val="25468240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8922F0-6382-D74F-BD8E-2990FCE623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6E73E1-462B-7115-426A-E59E1C4ABCB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BC880B-9F59-0050-995F-49BE62C28AA7}"/>
              </a:ext>
            </a:extLst>
          </p:cNvPr>
          <p:cNvSpPr>
            <a:spLocks noGrp="1"/>
          </p:cNvSpPr>
          <p:nvPr>
            <p:ph type="body" idx="1"/>
          </p:nvPr>
        </p:nvSpPr>
        <p:spPr/>
        <p:txBody>
          <a:bodyPr/>
          <a:lstStyle/>
          <a:p>
            <a:r>
              <a:rPr lang="en-US"/>
              <a:t>Text only slide (1 column)</a:t>
            </a:r>
          </a:p>
        </p:txBody>
      </p:sp>
      <p:sp>
        <p:nvSpPr>
          <p:cNvPr id="4" name="Slide Number Placeholder 3">
            <a:extLst>
              <a:ext uri="{FF2B5EF4-FFF2-40B4-BE49-F238E27FC236}">
                <a16:creationId xmlns:a16="http://schemas.microsoft.com/office/drawing/2014/main" id="{DC9D148A-8382-8EE6-5EFD-49F94AADD5A0}"/>
              </a:ext>
            </a:extLst>
          </p:cNvPr>
          <p:cNvSpPr>
            <a:spLocks noGrp="1"/>
          </p:cNvSpPr>
          <p:nvPr>
            <p:ph type="sldNum" sz="quarter" idx="5"/>
          </p:nvPr>
        </p:nvSpPr>
        <p:spPr/>
        <p:txBody>
          <a:bodyPr/>
          <a:lstStyle/>
          <a:p>
            <a:fld id="{111DB3DB-0C1E-41D0-BE85-2098BCFA779C}" type="slidenum">
              <a:rPr lang="en-CA" smtClean="0"/>
              <a:t>2</a:t>
            </a:fld>
            <a:endParaRPr lang="en-CA"/>
          </a:p>
        </p:txBody>
      </p:sp>
    </p:spTree>
    <p:extLst>
      <p:ext uri="{BB962C8B-B14F-4D97-AF65-F5344CB8AC3E}">
        <p14:creationId xmlns:p14="http://schemas.microsoft.com/office/powerpoint/2010/main" val="36456206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484D49-E1CB-F582-DFE7-E47F380471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41A0F6-3CBD-C732-843F-AE841CDDBAB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A60B724-2EB0-8937-F405-247C26FF7AEE}"/>
              </a:ext>
            </a:extLst>
          </p:cNvPr>
          <p:cNvSpPr>
            <a:spLocks noGrp="1"/>
          </p:cNvSpPr>
          <p:nvPr>
            <p:ph type="body" idx="1"/>
          </p:nvPr>
        </p:nvSpPr>
        <p:spPr/>
        <p:txBody>
          <a:bodyPr/>
          <a:lstStyle/>
          <a:p>
            <a:r>
              <a:rPr lang="en-US"/>
              <a:t>Text only slide (1 column)</a:t>
            </a:r>
          </a:p>
        </p:txBody>
      </p:sp>
      <p:sp>
        <p:nvSpPr>
          <p:cNvPr id="4" name="Slide Number Placeholder 3">
            <a:extLst>
              <a:ext uri="{FF2B5EF4-FFF2-40B4-BE49-F238E27FC236}">
                <a16:creationId xmlns:a16="http://schemas.microsoft.com/office/drawing/2014/main" id="{9C788005-040C-A530-C0E2-31BDF8591010}"/>
              </a:ext>
            </a:extLst>
          </p:cNvPr>
          <p:cNvSpPr>
            <a:spLocks noGrp="1"/>
          </p:cNvSpPr>
          <p:nvPr>
            <p:ph type="sldNum" sz="quarter" idx="5"/>
          </p:nvPr>
        </p:nvSpPr>
        <p:spPr/>
        <p:txBody>
          <a:bodyPr/>
          <a:lstStyle/>
          <a:p>
            <a:fld id="{111DB3DB-0C1E-41D0-BE85-2098BCFA779C}" type="slidenum">
              <a:rPr lang="en-CA" smtClean="0"/>
              <a:t>3</a:t>
            </a:fld>
            <a:endParaRPr lang="en-CA"/>
          </a:p>
        </p:txBody>
      </p:sp>
    </p:spTree>
    <p:extLst>
      <p:ext uri="{BB962C8B-B14F-4D97-AF65-F5344CB8AC3E}">
        <p14:creationId xmlns:p14="http://schemas.microsoft.com/office/powerpoint/2010/main" val="39731473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6EAC3A-EFD8-087E-E276-EB43B112B6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A3F94B-5F37-05B1-2EB0-F891AE3F8F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D769D9-F5AE-EB65-3119-6D323276FA20}"/>
              </a:ext>
            </a:extLst>
          </p:cNvPr>
          <p:cNvSpPr>
            <a:spLocks noGrp="1"/>
          </p:cNvSpPr>
          <p:nvPr>
            <p:ph type="body" idx="1"/>
          </p:nvPr>
        </p:nvSpPr>
        <p:spPr/>
        <p:txBody>
          <a:bodyPr/>
          <a:lstStyle/>
          <a:p>
            <a:r>
              <a:rPr lang="en-US"/>
              <a:t>Text only slide (1 column)</a:t>
            </a:r>
          </a:p>
        </p:txBody>
      </p:sp>
      <p:sp>
        <p:nvSpPr>
          <p:cNvPr id="4" name="Slide Number Placeholder 3">
            <a:extLst>
              <a:ext uri="{FF2B5EF4-FFF2-40B4-BE49-F238E27FC236}">
                <a16:creationId xmlns:a16="http://schemas.microsoft.com/office/drawing/2014/main" id="{63D93622-FC97-188C-4E76-984F01700D06}"/>
              </a:ext>
            </a:extLst>
          </p:cNvPr>
          <p:cNvSpPr>
            <a:spLocks noGrp="1"/>
          </p:cNvSpPr>
          <p:nvPr>
            <p:ph type="sldNum" sz="quarter" idx="5"/>
          </p:nvPr>
        </p:nvSpPr>
        <p:spPr/>
        <p:txBody>
          <a:bodyPr/>
          <a:lstStyle/>
          <a:p>
            <a:fld id="{111DB3DB-0C1E-41D0-BE85-2098BCFA779C}" type="slidenum">
              <a:rPr lang="en-CA" smtClean="0"/>
              <a:t>4</a:t>
            </a:fld>
            <a:endParaRPr lang="en-CA"/>
          </a:p>
        </p:txBody>
      </p:sp>
    </p:spTree>
    <p:extLst>
      <p:ext uri="{BB962C8B-B14F-4D97-AF65-F5344CB8AC3E}">
        <p14:creationId xmlns:p14="http://schemas.microsoft.com/office/powerpoint/2010/main" val="8810481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D75E06-142D-2F17-C4EF-A5138053EF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1B0D02-F0A9-06DB-C607-8202D32364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B7EBE4-7449-C31F-89D8-D2467160CB6C}"/>
              </a:ext>
            </a:extLst>
          </p:cNvPr>
          <p:cNvSpPr>
            <a:spLocks noGrp="1"/>
          </p:cNvSpPr>
          <p:nvPr>
            <p:ph type="body" idx="1"/>
          </p:nvPr>
        </p:nvSpPr>
        <p:spPr/>
        <p:txBody>
          <a:bodyPr/>
          <a:lstStyle/>
          <a:p>
            <a:r>
              <a:rPr lang="en-US"/>
              <a:t>Text only slide (1 column)</a:t>
            </a:r>
          </a:p>
        </p:txBody>
      </p:sp>
      <p:sp>
        <p:nvSpPr>
          <p:cNvPr id="4" name="Slide Number Placeholder 3">
            <a:extLst>
              <a:ext uri="{FF2B5EF4-FFF2-40B4-BE49-F238E27FC236}">
                <a16:creationId xmlns:a16="http://schemas.microsoft.com/office/drawing/2014/main" id="{DC3879F2-C675-8136-FBDD-EA328CDBB0B8}"/>
              </a:ext>
            </a:extLst>
          </p:cNvPr>
          <p:cNvSpPr>
            <a:spLocks noGrp="1"/>
          </p:cNvSpPr>
          <p:nvPr>
            <p:ph type="sldNum" sz="quarter" idx="5"/>
          </p:nvPr>
        </p:nvSpPr>
        <p:spPr/>
        <p:txBody>
          <a:bodyPr/>
          <a:lstStyle/>
          <a:p>
            <a:fld id="{111DB3DB-0C1E-41D0-BE85-2098BCFA779C}" type="slidenum">
              <a:rPr lang="en-CA" smtClean="0"/>
              <a:t>5</a:t>
            </a:fld>
            <a:endParaRPr lang="en-CA"/>
          </a:p>
        </p:txBody>
      </p:sp>
    </p:spTree>
    <p:extLst>
      <p:ext uri="{BB962C8B-B14F-4D97-AF65-F5344CB8AC3E}">
        <p14:creationId xmlns:p14="http://schemas.microsoft.com/office/powerpoint/2010/main" val="31144156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1A7729-450B-1EBC-B9AF-3960F92E43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493A39-D7EB-2C75-F129-71223825159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767AEB-C415-AEFF-7DFB-88DD61C19C1D}"/>
              </a:ext>
            </a:extLst>
          </p:cNvPr>
          <p:cNvSpPr>
            <a:spLocks noGrp="1"/>
          </p:cNvSpPr>
          <p:nvPr>
            <p:ph type="body" idx="1"/>
          </p:nvPr>
        </p:nvSpPr>
        <p:spPr/>
        <p:txBody>
          <a:bodyPr/>
          <a:lstStyle/>
          <a:p>
            <a:r>
              <a:rPr lang="en-US"/>
              <a:t>Text only slide w/sub heads (1 column)</a:t>
            </a:r>
          </a:p>
        </p:txBody>
      </p:sp>
      <p:sp>
        <p:nvSpPr>
          <p:cNvPr id="4" name="Slide Number Placeholder 3">
            <a:extLst>
              <a:ext uri="{FF2B5EF4-FFF2-40B4-BE49-F238E27FC236}">
                <a16:creationId xmlns:a16="http://schemas.microsoft.com/office/drawing/2014/main" id="{F0A15046-9563-1364-2052-4F1A8D0B8983}"/>
              </a:ext>
            </a:extLst>
          </p:cNvPr>
          <p:cNvSpPr>
            <a:spLocks noGrp="1"/>
          </p:cNvSpPr>
          <p:nvPr>
            <p:ph type="sldNum" sz="quarter" idx="5"/>
          </p:nvPr>
        </p:nvSpPr>
        <p:spPr/>
        <p:txBody>
          <a:bodyPr/>
          <a:lstStyle/>
          <a:p>
            <a:fld id="{111DB3DB-0C1E-41D0-BE85-2098BCFA779C}" type="slidenum">
              <a:rPr lang="en-CA" smtClean="0"/>
              <a:t>6</a:t>
            </a:fld>
            <a:endParaRPr lang="en-CA"/>
          </a:p>
        </p:txBody>
      </p:sp>
    </p:spTree>
    <p:extLst>
      <p:ext uri="{BB962C8B-B14F-4D97-AF65-F5344CB8AC3E}">
        <p14:creationId xmlns:p14="http://schemas.microsoft.com/office/powerpoint/2010/main" val="37593538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316DC0-B39F-0C17-F110-94A81CD584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9993E2-64CA-B844-CE4E-6BCF13D86F0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5137859-BB9A-5D3E-7E60-72FD5A8F4BC9}"/>
              </a:ext>
            </a:extLst>
          </p:cNvPr>
          <p:cNvSpPr>
            <a:spLocks noGrp="1"/>
          </p:cNvSpPr>
          <p:nvPr>
            <p:ph type="body" idx="1"/>
          </p:nvPr>
        </p:nvSpPr>
        <p:spPr/>
        <p:txBody>
          <a:bodyPr/>
          <a:lstStyle/>
          <a:p>
            <a:r>
              <a:rPr lang="en-US"/>
              <a:t>Text only slide w/sub heads (1 column)</a:t>
            </a:r>
          </a:p>
        </p:txBody>
      </p:sp>
      <p:sp>
        <p:nvSpPr>
          <p:cNvPr id="4" name="Slide Number Placeholder 3">
            <a:extLst>
              <a:ext uri="{FF2B5EF4-FFF2-40B4-BE49-F238E27FC236}">
                <a16:creationId xmlns:a16="http://schemas.microsoft.com/office/drawing/2014/main" id="{1978830C-CCED-FEFE-41DF-44D36EA3A678}"/>
              </a:ext>
            </a:extLst>
          </p:cNvPr>
          <p:cNvSpPr>
            <a:spLocks noGrp="1"/>
          </p:cNvSpPr>
          <p:nvPr>
            <p:ph type="sldNum" sz="quarter" idx="5"/>
          </p:nvPr>
        </p:nvSpPr>
        <p:spPr/>
        <p:txBody>
          <a:bodyPr/>
          <a:lstStyle/>
          <a:p>
            <a:fld id="{111DB3DB-0C1E-41D0-BE85-2098BCFA779C}" type="slidenum">
              <a:rPr lang="en-CA" smtClean="0"/>
              <a:t>7</a:t>
            </a:fld>
            <a:endParaRPr lang="en-CA"/>
          </a:p>
        </p:txBody>
      </p:sp>
    </p:spTree>
    <p:extLst>
      <p:ext uri="{BB962C8B-B14F-4D97-AF65-F5344CB8AC3E}">
        <p14:creationId xmlns:p14="http://schemas.microsoft.com/office/powerpoint/2010/main" val="19748369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55FAC9-40B9-1EAB-A16F-411212AEA2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575B4C-B176-49B6-2453-5E9102BE1DF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3732AB0-E1C5-29AB-769B-91A5D1D892AF}"/>
              </a:ext>
            </a:extLst>
          </p:cNvPr>
          <p:cNvSpPr>
            <a:spLocks noGrp="1"/>
          </p:cNvSpPr>
          <p:nvPr>
            <p:ph type="body" idx="1"/>
          </p:nvPr>
        </p:nvSpPr>
        <p:spPr/>
        <p:txBody>
          <a:bodyPr/>
          <a:lstStyle/>
          <a:p>
            <a:r>
              <a:rPr lang="en-US"/>
              <a:t>Text only slide w/sub heads (1 column)</a:t>
            </a:r>
          </a:p>
        </p:txBody>
      </p:sp>
      <p:sp>
        <p:nvSpPr>
          <p:cNvPr id="4" name="Slide Number Placeholder 3">
            <a:extLst>
              <a:ext uri="{FF2B5EF4-FFF2-40B4-BE49-F238E27FC236}">
                <a16:creationId xmlns:a16="http://schemas.microsoft.com/office/drawing/2014/main" id="{24747766-5458-2880-6F1E-01E4A6B8856A}"/>
              </a:ext>
            </a:extLst>
          </p:cNvPr>
          <p:cNvSpPr>
            <a:spLocks noGrp="1"/>
          </p:cNvSpPr>
          <p:nvPr>
            <p:ph type="sldNum" sz="quarter" idx="5"/>
          </p:nvPr>
        </p:nvSpPr>
        <p:spPr/>
        <p:txBody>
          <a:bodyPr/>
          <a:lstStyle/>
          <a:p>
            <a:fld id="{111DB3DB-0C1E-41D0-BE85-2098BCFA779C}" type="slidenum">
              <a:rPr lang="en-CA" smtClean="0"/>
              <a:t>8</a:t>
            </a:fld>
            <a:endParaRPr lang="en-CA"/>
          </a:p>
        </p:txBody>
      </p:sp>
    </p:spTree>
    <p:extLst>
      <p:ext uri="{BB962C8B-B14F-4D97-AF65-F5344CB8AC3E}">
        <p14:creationId xmlns:p14="http://schemas.microsoft.com/office/powerpoint/2010/main" val="12277714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6909B9-9A7F-56C7-A8DA-FA46FB9689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7F15E9-7B6C-2F1F-B90C-001F5D5DA9A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EBA3C75-93B5-1E38-A592-85AD96020585}"/>
              </a:ext>
            </a:extLst>
          </p:cNvPr>
          <p:cNvSpPr>
            <a:spLocks noGrp="1"/>
          </p:cNvSpPr>
          <p:nvPr>
            <p:ph type="body" idx="1"/>
          </p:nvPr>
        </p:nvSpPr>
        <p:spPr/>
        <p:txBody>
          <a:bodyPr/>
          <a:lstStyle/>
          <a:p>
            <a:r>
              <a:rPr lang="en-US"/>
              <a:t>Text only slide w/sub heads (1 column)</a:t>
            </a:r>
          </a:p>
        </p:txBody>
      </p:sp>
      <p:sp>
        <p:nvSpPr>
          <p:cNvPr id="4" name="Slide Number Placeholder 3">
            <a:extLst>
              <a:ext uri="{FF2B5EF4-FFF2-40B4-BE49-F238E27FC236}">
                <a16:creationId xmlns:a16="http://schemas.microsoft.com/office/drawing/2014/main" id="{54C053DE-7DF8-6441-845F-C1E1C958B581}"/>
              </a:ext>
            </a:extLst>
          </p:cNvPr>
          <p:cNvSpPr>
            <a:spLocks noGrp="1"/>
          </p:cNvSpPr>
          <p:nvPr>
            <p:ph type="sldNum" sz="quarter" idx="5"/>
          </p:nvPr>
        </p:nvSpPr>
        <p:spPr/>
        <p:txBody>
          <a:bodyPr/>
          <a:lstStyle/>
          <a:p>
            <a:fld id="{111DB3DB-0C1E-41D0-BE85-2098BCFA779C}" type="slidenum">
              <a:rPr lang="en-CA" smtClean="0"/>
              <a:t>9</a:t>
            </a:fld>
            <a:endParaRPr lang="en-CA"/>
          </a:p>
        </p:txBody>
      </p:sp>
    </p:spTree>
    <p:extLst>
      <p:ext uri="{BB962C8B-B14F-4D97-AF65-F5344CB8AC3E}">
        <p14:creationId xmlns:p14="http://schemas.microsoft.com/office/powerpoint/2010/main" val="22194895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E84078-3225-033F-1748-CC2FFF197D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EB8509-56DF-66AB-B7D6-7F63F2AB24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FFA142-6FE4-8745-7DC0-E4C9454460FE}"/>
              </a:ext>
            </a:extLst>
          </p:cNvPr>
          <p:cNvSpPr>
            <a:spLocks noGrp="1"/>
          </p:cNvSpPr>
          <p:nvPr>
            <p:ph type="body" idx="1"/>
          </p:nvPr>
        </p:nvSpPr>
        <p:spPr/>
        <p:txBody>
          <a:bodyPr/>
          <a:lstStyle/>
          <a:p>
            <a:r>
              <a:rPr lang="en-US"/>
              <a:t>Text only slide w/sub heads (1 column)</a:t>
            </a:r>
          </a:p>
        </p:txBody>
      </p:sp>
      <p:sp>
        <p:nvSpPr>
          <p:cNvPr id="4" name="Slide Number Placeholder 3">
            <a:extLst>
              <a:ext uri="{FF2B5EF4-FFF2-40B4-BE49-F238E27FC236}">
                <a16:creationId xmlns:a16="http://schemas.microsoft.com/office/drawing/2014/main" id="{790A0092-158B-2D79-D5D8-CC41711226DB}"/>
              </a:ext>
            </a:extLst>
          </p:cNvPr>
          <p:cNvSpPr>
            <a:spLocks noGrp="1"/>
          </p:cNvSpPr>
          <p:nvPr>
            <p:ph type="sldNum" sz="quarter" idx="5"/>
          </p:nvPr>
        </p:nvSpPr>
        <p:spPr/>
        <p:txBody>
          <a:bodyPr/>
          <a:lstStyle/>
          <a:p>
            <a:fld id="{111DB3DB-0C1E-41D0-BE85-2098BCFA779C}" type="slidenum">
              <a:rPr lang="en-CA" smtClean="0"/>
              <a:t>10</a:t>
            </a:fld>
            <a:endParaRPr lang="en-CA"/>
          </a:p>
        </p:txBody>
      </p:sp>
    </p:spTree>
    <p:extLst>
      <p:ext uri="{BB962C8B-B14F-4D97-AF65-F5344CB8AC3E}">
        <p14:creationId xmlns:p14="http://schemas.microsoft.com/office/powerpoint/2010/main" val="37288942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2C80C4-6174-C316-0EBF-FF02F9AC12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D663DF-9943-EF87-3EEA-02A262AC79E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BABF499-F8C5-B402-4A9E-6EC21270B349}"/>
              </a:ext>
            </a:extLst>
          </p:cNvPr>
          <p:cNvSpPr>
            <a:spLocks noGrp="1"/>
          </p:cNvSpPr>
          <p:nvPr>
            <p:ph type="body" idx="1"/>
          </p:nvPr>
        </p:nvSpPr>
        <p:spPr/>
        <p:txBody>
          <a:bodyPr/>
          <a:lstStyle/>
          <a:p>
            <a:r>
              <a:rPr lang="en-US"/>
              <a:t>Text only slide w/sub heads (1 column)</a:t>
            </a:r>
          </a:p>
        </p:txBody>
      </p:sp>
      <p:sp>
        <p:nvSpPr>
          <p:cNvPr id="4" name="Slide Number Placeholder 3">
            <a:extLst>
              <a:ext uri="{FF2B5EF4-FFF2-40B4-BE49-F238E27FC236}">
                <a16:creationId xmlns:a16="http://schemas.microsoft.com/office/drawing/2014/main" id="{409387B9-FC36-9EAF-2F0F-CD92F1E95D93}"/>
              </a:ext>
            </a:extLst>
          </p:cNvPr>
          <p:cNvSpPr>
            <a:spLocks noGrp="1"/>
          </p:cNvSpPr>
          <p:nvPr>
            <p:ph type="sldNum" sz="quarter" idx="5"/>
          </p:nvPr>
        </p:nvSpPr>
        <p:spPr/>
        <p:txBody>
          <a:bodyPr/>
          <a:lstStyle/>
          <a:p>
            <a:fld id="{111DB3DB-0C1E-41D0-BE85-2098BCFA779C}" type="slidenum">
              <a:rPr lang="en-CA" smtClean="0"/>
              <a:t>11</a:t>
            </a:fld>
            <a:endParaRPr lang="en-CA"/>
          </a:p>
        </p:txBody>
      </p:sp>
    </p:spTree>
    <p:extLst>
      <p:ext uri="{BB962C8B-B14F-4D97-AF65-F5344CB8AC3E}">
        <p14:creationId xmlns:p14="http://schemas.microsoft.com/office/powerpoint/2010/main" val="34810463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AAD380-AE72-AA8C-0A54-CD624CFDAA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A03ABB-A721-6BEF-5193-0EF6923BBE7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B317822-2169-AB0A-1A3B-D968A8E5A451}"/>
              </a:ext>
            </a:extLst>
          </p:cNvPr>
          <p:cNvSpPr>
            <a:spLocks noGrp="1"/>
          </p:cNvSpPr>
          <p:nvPr>
            <p:ph type="body" idx="1"/>
          </p:nvPr>
        </p:nvSpPr>
        <p:spPr/>
        <p:txBody>
          <a:bodyPr/>
          <a:lstStyle/>
          <a:p>
            <a:r>
              <a:rPr lang="en-US"/>
              <a:t>Text only slide w/sub heads (1 column)</a:t>
            </a:r>
          </a:p>
        </p:txBody>
      </p:sp>
      <p:sp>
        <p:nvSpPr>
          <p:cNvPr id="4" name="Slide Number Placeholder 3">
            <a:extLst>
              <a:ext uri="{FF2B5EF4-FFF2-40B4-BE49-F238E27FC236}">
                <a16:creationId xmlns:a16="http://schemas.microsoft.com/office/drawing/2014/main" id="{9117A8B4-C768-EAE8-2D4D-F0AC0CF72953}"/>
              </a:ext>
            </a:extLst>
          </p:cNvPr>
          <p:cNvSpPr>
            <a:spLocks noGrp="1"/>
          </p:cNvSpPr>
          <p:nvPr>
            <p:ph type="sldNum" sz="quarter" idx="5"/>
          </p:nvPr>
        </p:nvSpPr>
        <p:spPr/>
        <p:txBody>
          <a:bodyPr/>
          <a:lstStyle/>
          <a:p>
            <a:fld id="{111DB3DB-0C1E-41D0-BE85-2098BCFA779C}" type="slidenum">
              <a:rPr lang="en-CA" smtClean="0"/>
              <a:t>12</a:t>
            </a:fld>
            <a:endParaRPr lang="en-CA"/>
          </a:p>
        </p:txBody>
      </p:sp>
    </p:spTree>
    <p:extLst>
      <p:ext uri="{BB962C8B-B14F-4D97-AF65-F5344CB8AC3E}">
        <p14:creationId xmlns:p14="http://schemas.microsoft.com/office/powerpoint/2010/main" val="25995933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12CD03-8223-CCD4-04BA-98C1F7557B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BF3543-483F-9876-BB2D-18F308CCFE1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28813F6-C36A-CEA2-4BFC-62045ED89253}"/>
              </a:ext>
            </a:extLst>
          </p:cNvPr>
          <p:cNvSpPr>
            <a:spLocks noGrp="1"/>
          </p:cNvSpPr>
          <p:nvPr>
            <p:ph type="body" idx="1"/>
          </p:nvPr>
        </p:nvSpPr>
        <p:spPr/>
        <p:txBody>
          <a:bodyPr/>
          <a:lstStyle/>
          <a:p>
            <a:r>
              <a:rPr lang="en-US"/>
              <a:t>Text only slide w/sub heads (1 column)</a:t>
            </a:r>
          </a:p>
        </p:txBody>
      </p:sp>
      <p:sp>
        <p:nvSpPr>
          <p:cNvPr id="4" name="Slide Number Placeholder 3">
            <a:extLst>
              <a:ext uri="{FF2B5EF4-FFF2-40B4-BE49-F238E27FC236}">
                <a16:creationId xmlns:a16="http://schemas.microsoft.com/office/drawing/2014/main" id="{326158DC-B99E-D44C-6CE0-4A3586A773D7}"/>
              </a:ext>
            </a:extLst>
          </p:cNvPr>
          <p:cNvSpPr>
            <a:spLocks noGrp="1"/>
          </p:cNvSpPr>
          <p:nvPr>
            <p:ph type="sldNum" sz="quarter" idx="5"/>
          </p:nvPr>
        </p:nvSpPr>
        <p:spPr/>
        <p:txBody>
          <a:bodyPr/>
          <a:lstStyle/>
          <a:p>
            <a:fld id="{111DB3DB-0C1E-41D0-BE85-2098BCFA779C}" type="slidenum">
              <a:rPr lang="en-CA" smtClean="0"/>
              <a:t>13</a:t>
            </a:fld>
            <a:endParaRPr lang="en-CA"/>
          </a:p>
        </p:txBody>
      </p:sp>
    </p:spTree>
    <p:extLst>
      <p:ext uri="{BB962C8B-B14F-4D97-AF65-F5344CB8AC3E}">
        <p14:creationId xmlns:p14="http://schemas.microsoft.com/office/powerpoint/2010/main" val="21625608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7F8197-441E-D0A9-7EAD-50B4D84890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F011A3-CB56-32ED-3183-0E77C26132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EE6DE73-D577-EA54-D3FB-2A0E649AB024}"/>
              </a:ext>
            </a:extLst>
          </p:cNvPr>
          <p:cNvSpPr>
            <a:spLocks noGrp="1"/>
          </p:cNvSpPr>
          <p:nvPr>
            <p:ph type="body" idx="1"/>
          </p:nvPr>
        </p:nvSpPr>
        <p:spPr/>
        <p:txBody>
          <a:bodyPr/>
          <a:lstStyle/>
          <a:p>
            <a:r>
              <a:rPr lang="en-US"/>
              <a:t>Text only slide w/sub heads (1 column)</a:t>
            </a:r>
          </a:p>
        </p:txBody>
      </p:sp>
      <p:sp>
        <p:nvSpPr>
          <p:cNvPr id="4" name="Slide Number Placeholder 3">
            <a:extLst>
              <a:ext uri="{FF2B5EF4-FFF2-40B4-BE49-F238E27FC236}">
                <a16:creationId xmlns:a16="http://schemas.microsoft.com/office/drawing/2014/main" id="{C563664A-6F1C-964E-EFCD-0D5E65AFF32E}"/>
              </a:ext>
            </a:extLst>
          </p:cNvPr>
          <p:cNvSpPr>
            <a:spLocks noGrp="1"/>
          </p:cNvSpPr>
          <p:nvPr>
            <p:ph type="sldNum" sz="quarter" idx="5"/>
          </p:nvPr>
        </p:nvSpPr>
        <p:spPr/>
        <p:txBody>
          <a:bodyPr/>
          <a:lstStyle/>
          <a:p>
            <a:fld id="{111DB3DB-0C1E-41D0-BE85-2098BCFA779C}" type="slidenum">
              <a:rPr lang="en-CA" smtClean="0"/>
              <a:t>14</a:t>
            </a:fld>
            <a:endParaRPr lang="en-CA"/>
          </a:p>
        </p:txBody>
      </p:sp>
    </p:spTree>
    <p:extLst>
      <p:ext uri="{BB962C8B-B14F-4D97-AF65-F5344CB8AC3E}">
        <p14:creationId xmlns:p14="http://schemas.microsoft.com/office/powerpoint/2010/main" val="12496720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E85B09-DFB9-69B8-F53E-F36D579C43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198120-8AF4-87E0-663A-4008B18D54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AF9BD6E-378D-9825-066B-6FCDFF6C9C84}"/>
              </a:ext>
            </a:extLst>
          </p:cNvPr>
          <p:cNvSpPr>
            <a:spLocks noGrp="1"/>
          </p:cNvSpPr>
          <p:nvPr>
            <p:ph type="body" idx="1"/>
          </p:nvPr>
        </p:nvSpPr>
        <p:spPr/>
        <p:txBody>
          <a:bodyPr/>
          <a:lstStyle/>
          <a:p>
            <a:r>
              <a:rPr lang="en-US"/>
              <a:t>Text only slide w/sub heads (1 column)</a:t>
            </a:r>
          </a:p>
        </p:txBody>
      </p:sp>
      <p:sp>
        <p:nvSpPr>
          <p:cNvPr id="4" name="Slide Number Placeholder 3">
            <a:extLst>
              <a:ext uri="{FF2B5EF4-FFF2-40B4-BE49-F238E27FC236}">
                <a16:creationId xmlns:a16="http://schemas.microsoft.com/office/drawing/2014/main" id="{F68B65AD-CE02-10FD-D659-E80D8AB9AC98}"/>
              </a:ext>
            </a:extLst>
          </p:cNvPr>
          <p:cNvSpPr>
            <a:spLocks noGrp="1"/>
          </p:cNvSpPr>
          <p:nvPr>
            <p:ph type="sldNum" sz="quarter" idx="5"/>
          </p:nvPr>
        </p:nvSpPr>
        <p:spPr/>
        <p:txBody>
          <a:bodyPr/>
          <a:lstStyle/>
          <a:p>
            <a:fld id="{111DB3DB-0C1E-41D0-BE85-2098BCFA779C}" type="slidenum">
              <a:rPr lang="en-CA" smtClean="0"/>
              <a:t>15</a:t>
            </a:fld>
            <a:endParaRPr lang="en-CA"/>
          </a:p>
        </p:txBody>
      </p:sp>
    </p:spTree>
    <p:extLst>
      <p:ext uri="{BB962C8B-B14F-4D97-AF65-F5344CB8AC3E}">
        <p14:creationId xmlns:p14="http://schemas.microsoft.com/office/powerpoint/2010/main" val="328870611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sv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sv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sv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sv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sv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0.sv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sv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2.sv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3.sv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sv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5.sv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6.sv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A3732F-E076-88DA-A564-BD1704A69D7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0BFEA566-EF99-D6A1-4CB8-787A728DD7B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C5F1D3F9-7BF9-DED6-2E3C-C42A365BD66C}"/>
              </a:ext>
            </a:extLst>
          </p:cNvPr>
          <p:cNvSpPr>
            <a:spLocks noGrp="1"/>
          </p:cNvSpPr>
          <p:nvPr>
            <p:ph type="dt" sz="half" idx="10"/>
          </p:nvPr>
        </p:nvSpPr>
        <p:spPr/>
        <p:txBody>
          <a:bodyPr/>
          <a:lstStyle/>
          <a:p>
            <a:fld id="{2EF824BA-421F-42CD-9344-733BB8B9C047}" type="datetimeFigureOut">
              <a:rPr lang="en-CA" smtClean="0"/>
              <a:t>2026-10-27</a:t>
            </a:fld>
            <a:endParaRPr lang="en-CA"/>
          </a:p>
        </p:txBody>
      </p:sp>
      <p:sp>
        <p:nvSpPr>
          <p:cNvPr id="5" name="Footer Placeholder 4">
            <a:extLst>
              <a:ext uri="{FF2B5EF4-FFF2-40B4-BE49-F238E27FC236}">
                <a16:creationId xmlns:a16="http://schemas.microsoft.com/office/drawing/2014/main" id="{3F789025-F571-80A8-4A01-63547A3B6B16}"/>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3B4C25B4-28DA-9880-8724-8BD197398A29}"/>
              </a:ext>
            </a:extLst>
          </p:cNvPr>
          <p:cNvSpPr>
            <a:spLocks noGrp="1"/>
          </p:cNvSpPr>
          <p:nvPr>
            <p:ph type="sldNum" sz="quarter" idx="12"/>
          </p:nvPr>
        </p:nvSpPr>
        <p:spPr/>
        <p:txBody>
          <a:bodyPr/>
          <a:lstStyle/>
          <a:p>
            <a:fld id="{5D75A011-1AA1-40FF-B7DB-A7B3824D2D31}" type="slidenum">
              <a:rPr lang="en-CA" smtClean="0"/>
              <a:t>‹#›</a:t>
            </a:fld>
            <a:endParaRPr lang="en-CA"/>
          </a:p>
        </p:txBody>
      </p:sp>
      <p:pic>
        <p:nvPicPr>
          <p:cNvPr id="7" name="Logo">
            <a:extLst>
              <a:ext uri="{FF2B5EF4-FFF2-40B4-BE49-F238E27FC236}">
                <a16:creationId xmlns:a16="http://schemas.microsoft.com/office/drawing/2014/main" id="{95355772-D069-A34C-DAC5-03E3140964D2}"/>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10634786" y="6221007"/>
            <a:ext cx="1190786" cy="476315"/>
          </a:xfrm>
          <a:prstGeom prst="rect">
            <a:avLst/>
          </a:prstGeom>
        </p:spPr>
      </p:pic>
    </p:spTree>
    <p:extLst>
      <p:ext uri="{BB962C8B-B14F-4D97-AF65-F5344CB8AC3E}">
        <p14:creationId xmlns:p14="http://schemas.microsoft.com/office/powerpoint/2010/main" val="5535611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4C4725-EC0A-9B3D-886E-3BDAC90436BA}"/>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9D5F4FE6-212A-08B0-3914-AB4D182A83C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D9961415-D41E-A2E6-6675-AE3F965A6F2E}"/>
              </a:ext>
            </a:extLst>
          </p:cNvPr>
          <p:cNvSpPr>
            <a:spLocks noGrp="1"/>
          </p:cNvSpPr>
          <p:nvPr>
            <p:ph type="dt" sz="half" idx="10"/>
          </p:nvPr>
        </p:nvSpPr>
        <p:spPr/>
        <p:txBody>
          <a:bodyPr/>
          <a:lstStyle/>
          <a:p>
            <a:fld id="{2EF824BA-421F-42CD-9344-733BB8B9C047}" type="datetimeFigureOut">
              <a:rPr lang="en-CA" smtClean="0"/>
              <a:t>2026-10-27</a:t>
            </a:fld>
            <a:endParaRPr lang="en-CA"/>
          </a:p>
        </p:txBody>
      </p:sp>
      <p:sp>
        <p:nvSpPr>
          <p:cNvPr id="5" name="Footer Placeholder 4">
            <a:extLst>
              <a:ext uri="{FF2B5EF4-FFF2-40B4-BE49-F238E27FC236}">
                <a16:creationId xmlns:a16="http://schemas.microsoft.com/office/drawing/2014/main" id="{6B9A1176-7E37-79DD-B741-E8D9987C1FF9}"/>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CECBACE3-E299-DFE2-25E3-857E97359372}"/>
              </a:ext>
            </a:extLst>
          </p:cNvPr>
          <p:cNvSpPr>
            <a:spLocks noGrp="1"/>
          </p:cNvSpPr>
          <p:nvPr>
            <p:ph type="sldNum" sz="quarter" idx="12"/>
          </p:nvPr>
        </p:nvSpPr>
        <p:spPr/>
        <p:txBody>
          <a:bodyPr/>
          <a:lstStyle/>
          <a:p>
            <a:fld id="{5D75A011-1AA1-40FF-B7DB-A7B3824D2D31}" type="slidenum">
              <a:rPr lang="en-CA" smtClean="0"/>
              <a:t>‹#›</a:t>
            </a:fld>
            <a:endParaRPr lang="en-CA"/>
          </a:p>
        </p:txBody>
      </p:sp>
    </p:spTree>
    <p:extLst>
      <p:ext uri="{BB962C8B-B14F-4D97-AF65-F5344CB8AC3E}">
        <p14:creationId xmlns:p14="http://schemas.microsoft.com/office/powerpoint/2010/main" val="37476604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CD8D26-DA05-657F-86B7-2784FCB8B9F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500A983C-6C91-391D-1B15-705FDE1A154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DAC8F59-DB50-C76A-4D2E-82A958456F31}"/>
              </a:ext>
            </a:extLst>
          </p:cNvPr>
          <p:cNvSpPr>
            <a:spLocks noGrp="1"/>
          </p:cNvSpPr>
          <p:nvPr>
            <p:ph type="dt" sz="half" idx="10"/>
          </p:nvPr>
        </p:nvSpPr>
        <p:spPr/>
        <p:txBody>
          <a:bodyPr/>
          <a:lstStyle/>
          <a:p>
            <a:fld id="{2EF824BA-421F-42CD-9344-733BB8B9C047}" type="datetimeFigureOut">
              <a:rPr lang="en-CA" smtClean="0"/>
              <a:t>2026-10-27</a:t>
            </a:fld>
            <a:endParaRPr lang="en-CA"/>
          </a:p>
        </p:txBody>
      </p:sp>
      <p:sp>
        <p:nvSpPr>
          <p:cNvPr id="5" name="Footer Placeholder 4">
            <a:extLst>
              <a:ext uri="{FF2B5EF4-FFF2-40B4-BE49-F238E27FC236}">
                <a16:creationId xmlns:a16="http://schemas.microsoft.com/office/drawing/2014/main" id="{AF5C2237-C20A-392D-D02D-5E68F6F17FCD}"/>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550F2CF6-4A6C-76B2-2A84-AD00303E2F03}"/>
              </a:ext>
            </a:extLst>
          </p:cNvPr>
          <p:cNvSpPr>
            <a:spLocks noGrp="1"/>
          </p:cNvSpPr>
          <p:nvPr>
            <p:ph type="sldNum" sz="quarter" idx="12"/>
          </p:nvPr>
        </p:nvSpPr>
        <p:spPr/>
        <p:txBody>
          <a:bodyPr/>
          <a:lstStyle/>
          <a:p>
            <a:fld id="{5D75A011-1AA1-40FF-B7DB-A7B3824D2D31}" type="slidenum">
              <a:rPr lang="en-CA" smtClean="0"/>
              <a:t>‹#›</a:t>
            </a:fld>
            <a:endParaRPr lang="en-CA"/>
          </a:p>
        </p:txBody>
      </p:sp>
    </p:spTree>
    <p:extLst>
      <p:ext uri="{BB962C8B-B14F-4D97-AF65-F5344CB8AC3E}">
        <p14:creationId xmlns:p14="http://schemas.microsoft.com/office/powerpoint/2010/main" val="31855447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6A18C-9C81-1D9E-730B-B9EAF71CEB65}"/>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C9D8DB4E-BBD8-B5A7-ADE1-3E79E4875AE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0FB5B2F7-8EDC-A1B7-729E-4145547B02D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BBAC85DC-D3A4-76A4-C20D-64E9227F6E90}"/>
              </a:ext>
            </a:extLst>
          </p:cNvPr>
          <p:cNvSpPr>
            <a:spLocks noGrp="1"/>
          </p:cNvSpPr>
          <p:nvPr>
            <p:ph type="dt" sz="half" idx="10"/>
          </p:nvPr>
        </p:nvSpPr>
        <p:spPr/>
        <p:txBody>
          <a:bodyPr/>
          <a:lstStyle/>
          <a:p>
            <a:fld id="{2EF824BA-421F-42CD-9344-733BB8B9C047}" type="datetimeFigureOut">
              <a:rPr lang="en-CA" smtClean="0"/>
              <a:t>2026-10-27</a:t>
            </a:fld>
            <a:endParaRPr lang="en-CA"/>
          </a:p>
        </p:txBody>
      </p:sp>
      <p:sp>
        <p:nvSpPr>
          <p:cNvPr id="6" name="Footer Placeholder 5">
            <a:extLst>
              <a:ext uri="{FF2B5EF4-FFF2-40B4-BE49-F238E27FC236}">
                <a16:creationId xmlns:a16="http://schemas.microsoft.com/office/drawing/2014/main" id="{7BACA50B-B84B-0E1E-C07E-9A04D6CF8AFD}"/>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B184B535-6D78-C205-39CA-A67D502EF17C}"/>
              </a:ext>
            </a:extLst>
          </p:cNvPr>
          <p:cNvSpPr>
            <a:spLocks noGrp="1"/>
          </p:cNvSpPr>
          <p:nvPr>
            <p:ph type="sldNum" sz="quarter" idx="12"/>
          </p:nvPr>
        </p:nvSpPr>
        <p:spPr/>
        <p:txBody>
          <a:bodyPr/>
          <a:lstStyle/>
          <a:p>
            <a:fld id="{5D75A011-1AA1-40FF-B7DB-A7B3824D2D31}" type="slidenum">
              <a:rPr lang="en-CA" smtClean="0"/>
              <a:t>‹#›</a:t>
            </a:fld>
            <a:endParaRPr lang="en-CA"/>
          </a:p>
        </p:txBody>
      </p:sp>
    </p:spTree>
    <p:extLst>
      <p:ext uri="{BB962C8B-B14F-4D97-AF65-F5344CB8AC3E}">
        <p14:creationId xmlns:p14="http://schemas.microsoft.com/office/powerpoint/2010/main" val="28698285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082264-3EBF-F21A-CCF6-1F8BFAB42BAE}"/>
              </a:ext>
            </a:extLst>
          </p:cNvPr>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CF7A6EFA-E16B-7748-C255-50676F598F9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D5194B3-73CC-71AB-3DF6-99A468DDB9D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3E0796B0-4F33-D0A5-F5AF-7D002F80713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94C1B1E-F521-EDCB-1310-A82E8FFEEB8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E1C93758-DD6F-68C4-700B-137BDC3B4934}"/>
              </a:ext>
            </a:extLst>
          </p:cNvPr>
          <p:cNvSpPr>
            <a:spLocks noGrp="1"/>
          </p:cNvSpPr>
          <p:nvPr>
            <p:ph type="dt" sz="half" idx="10"/>
          </p:nvPr>
        </p:nvSpPr>
        <p:spPr/>
        <p:txBody>
          <a:bodyPr/>
          <a:lstStyle/>
          <a:p>
            <a:fld id="{2EF824BA-421F-42CD-9344-733BB8B9C047}" type="datetimeFigureOut">
              <a:rPr lang="en-CA" smtClean="0"/>
              <a:t>2026-10-27</a:t>
            </a:fld>
            <a:endParaRPr lang="en-CA"/>
          </a:p>
        </p:txBody>
      </p:sp>
      <p:sp>
        <p:nvSpPr>
          <p:cNvPr id="8" name="Footer Placeholder 7">
            <a:extLst>
              <a:ext uri="{FF2B5EF4-FFF2-40B4-BE49-F238E27FC236}">
                <a16:creationId xmlns:a16="http://schemas.microsoft.com/office/drawing/2014/main" id="{C7479E4B-2752-78E3-8F41-40DF44DD6337}"/>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4592DC32-EF96-AEAF-8198-EC15FCBCCAB5}"/>
              </a:ext>
            </a:extLst>
          </p:cNvPr>
          <p:cNvSpPr>
            <a:spLocks noGrp="1"/>
          </p:cNvSpPr>
          <p:nvPr>
            <p:ph type="sldNum" sz="quarter" idx="12"/>
          </p:nvPr>
        </p:nvSpPr>
        <p:spPr/>
        <p:txBody>
          <a:bodyPr/>
          <a:lstStyle/>
          <a:p>
            <a:fld id="{5D75A011-1AA1-40FF-B7DB-A7B3824D2D31}" type="slidenum">
              <a:rPr lang="en-CA" smtClean="0"/>
              <a:t>‹#›</a:t>
            </a:fld>
            <a:endParaRPr lang="en-CA"/>
          </a:p>
        </p:txBody>
      </p:sp>
    </p:spTree>
    <p:extLst>
      <p:ext uri="{BB962C8B-B14F-4D97-AF65-F5344CB8AC3E}">
        <p14:creationId xmlns:p14="http://schemas.microsoft.com/office/powerpoint/2010/main" val="8662842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3CB276-A320-0CD8-026E-9773D001A8FB}"/>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F99AE3A5-123A-9446-0F85-991462222B36}"/>
              </a:ext>
            </a:extLst>
          </p:cNvPr>
          <p:cNvSpPr>
            <a:spLocks noGrp="1"/>
          </p:cNvSpPr>
          <p:nvPr>
            <p:ph type="dt" sz="half" idx="10"/>
          </p:nvPr>
        </p:nvSpPr>
        <p:spPr/>
        <p:txBody>
          <a:bodyPr/>
          <a:lstStyle/>
          <a:p>
            <a:fld id="{2EF824BA-421F-42CD-9344-733BB8B9C047}" type="datetimeFigureOut">
              <a:rPr lang="en-CA" smtClean="0"/>
              <a:t>2026-10-27</a:t>
            </a:fld>
            <a:endParaRPr lang="en-CA"/>
          </a:p>
        </p:txBody>
      </p:sp>
      <p:sp>
        <p:nvSpPr>
          <p:cNvPr id="4" name="Footer Placeholder 3">
            <a:extLst>
              <a:ext uri="{FF2B5EF4-FFF2-40B4-BE49-F238E27FC236}">
                <a16:creationId xmlns:a16="http://schemas.microsoft.com/office/drawing/2014/main" id="{90BF80B3-A676-0421-EA35-73B606E0DF4A}"/>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61317BED-338A-1E7D-0BD3-9BBC60026680}"/>
              </a:ext>
            </a:extLst>
          </p:cNvPr>
          <p:cNvSpPr>
            <a:spLocks noGrp="1"/>
          </p:cNvSpPr>
          <p:nvPr>
            <p:ph type="sldNum" sz="quarter" idx="12"/>
          </p:nvPr>
        </p:nvSpPr>
        <p:spPr/>
        <p:txBody>
          <a:bodyPr/>
          <a:lstStyle/>
          <a:p>
            <a:fld id="{5D75A011-1AA1-40FF-B7DB-A7B3824D2D31}" type="slidenum">
              <a:rPr lang="en-CA" smtClean="0"/>
              <a:t>‹#›</a:t>
            </a:fld>
            <a:endParaRPr lang="en-CA"/>
          </a:p>
        </p:txBody>
      </p:sp>
    </p:spTree>
    <p:extLst>
      <p:ext uri="{BB962C8B-B14F-4D97-AF65-F5344CB8AC3E}">
        <p14:creationId xmlns:p14="http://schemas.microsoft.com/office/powerpoint/2010/main" val="23114257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E874BAD-FAED-26D8-7739-A020F08B3D5E}"/>
              </a:ext>
            </a:extLst>
          </p:cNvPr>
          <p:cNvSpPr>
            <a:spLocks noGrp="1"/>
          </p:cNvSpPr>
          <p:nvPr>
            <p:ph type="dt" sz="half" idx="10"/>
          </p:nvPr>
        </p:nvSpPr>
        <p:spPr/>
        <p:txBody>
          <a:bodyPr/>
          <a:lstStyle/>
          <a:p>
            <a:fld id="{2EF824BA-421F-42CD-9344-733BB8B9C047}" type="datetimeFigureOut">
              <a:rPr lang="en-CA" smtClean="0"/>
              <a:t>2026-10-27</a:t>
            </a:fld>
            <a:endParaRPr lang="en-CA"/>
          </a:p>
        </p:txBody>
      </p:sp>
      <p:sp>
        <p:nvSpPr>
          <p:cNvPr id="3" name="Footer Placeholder 2">
            <a:extLst>
              <a:ext uri="{FF2B5EF4-FFF2-40B4-BE49-F238E27FC236}">
                <a16:creationId xmlns:a16="http://schemas.microsoft.com/office/drawing/2014/main" id="{879ED587-B8BA-6B82-DDF9-D77D3635FF78}"/>
              </a:ext>
            </a:extLst>
          </p:cNvPr>
          <p:cNvSpPr>
            <a:spLocks noGrp="1"/>
          </p:cNvSpPr>
          <p:nvPr>
            <p:ph type="ftr" sz="quarter" idx="11"/>
          </p:nvPr>
        </p:nvSpPr>
        <p:spPr/>
        <p:txBody>
          <a:bodyPr/>
          <a:lstStyle/>
          <a:p>
            <a:endParaRPr lang="en-CA"/>
          </a:p>
        </p:txBody>
      </p:sp>
      <p:sp>
        <p:nvSpPr>
          <p:cNvPr id="4" name="Slide Number Placeholder 3">
            <a:extLst>
              <a:ext uri="{FF2B5EF4-FFF2-40B4-BE49-F238E27FC236}">
                <a16:creationId xmlns:a16="http://schemas.microsoft.com/office/drawing/2014/main" id="{9F8B126C-C4E8-AA7D-EF1F-A11E824FAEFC}"/>
              </a:ext>
            </a:extLst>
          </p:cNvPr>
          <p:cNvSpPr>
            <a:spLocks noGrp="1"/>
          </p:cNvSpPr>
          <p:nvPr>
            <p:ph type="sldNum" sz="quarter" idx="12"/>
          </p:nvPr>
        </p:nvSpPr>
        <p:spPr/>
        <p:txBody>
          <a:bodyPr/>
          <a:lstStyle/>
          <a:p>
            <a:fld id="{5D75A011-1AA1-40FF-B7DB-A7B3824D2D31}" type="slidenum">
              <a:rPr lang="en-CA" smtClean="0"/>
              <a:t>‹#›</a:t>
            </a:fld>
            <a:endParaRPr lang="en-CA"/>
          </a:p>
        </p:txBody>
      </p:sp>
    </p:spTree>
    <p:extLst>
      <p:ext uri="{BB962C8B-B14F-4D97-AF65-F5344CB8AC3E}">
        <p14:creationId xmlns:p14="http://schemas.microsoft.com/office/powerpoint/2010/main" val="24127325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15EB0-AC6A-EFFC-80FC-E4D826FB3F6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040F80C9-CF98-A509-5824-D6C160F6B8B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5DDC153F-74E9-532D-F021-70F1036EE60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4B430E1-73F5-FA14-F3BB-072AAC1094B3}"/>
              </a:ext>
            </a:extLst>
          </p:cNvPr>
          <p:cNvSpPr>
            <a:spLocks noGrp="1"/>
          </p:cNvSpPr>
          <p:nvPr>
            <p:ph type="dt" sz="half" idx="10"/>
          </p:nvPr>
        </p:nvSpPr>
        <p:spPr/>
        <p:txBody>
          <a:bodyPr/>
          <a:lstStyle/>
          <a:p>
            <a:fld id="{2EF824BA-421F-42CD-9344-733BB8B9C047}" type="datetimeFigureOut">
              <a:rPr lang="en-CA" smtClean="0"/>
              <a:t>2026-10-27</a:t>
            </a:fld>
            <a:endParaRPr lang="en-CA"/>
          </a:p>
        </p:txBody>
      </p:sp>
      <p:sp>
        <p:nvSpPr>
          <p:cNvPr id="6" name="Footer Placeholder 5">
            <a:extLst>
              <a:ext uri="{FF2B5EF4-FFF2-40B4-BE49-F238E27FC236}">
                <a16:creationId xmlns:a16="http://schemas.microsoft.com/office/drawing/2014/main" id="{00ED22A7-6E00-7C9A-5B28-45A088EA2002}"/>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9E86CDE7-FE6B-35E6-B054-807F1852153A}"/>
              </a:ext>
            </a:extLst>
          </p:cNvPr>
          <p:cNvSpPr>
            <a:spLocks noGrp="1"/>
          </p:cNvSpPr>
          <p:nvPr>
            <p:ph type="sldNum" sz="quarter" idx="12"/>
          </p:nvPr>
        </p:nvSpPr>
        <p:spPr/>
        <p:txBody>
          <a:bodyPr/>
          <a:lstStyle/>
          <a:p>
            <a:fld id="{5D75A011-1AA1-40FF-B7DB-A7B3824D2D31}" type="slidenum">
              <a:rPr lang="en-CA" smtClean="0"/>
              <a:t>‹#›</a:t>
            </a:fld>
            <a:endParaRPr lang="en-CA"/>
          </a:p>
        </p:txBody>
      </p:sp>
    </p:spTree>
    <p:extLst>
      <p:ext uri="{BB962C8B-B14F-4D97-AF65-F5344CB8AC3E}">
        <p14:creationId xmlns:p14="http://schemas.microsoft.com/office/powerpoint/2010/main" val="41298856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1B925D-2974-9333-E35D-AD8325F770B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B2C723C4-155F-C318-6E64-194ABC6E6C1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a:extLst>
              <a:ext uri="{FF2B5EF4-FFF2-40B4-BE49-F238E27FC236}">
                <a16:creationId xmlns:a16="http://schemas.microsoft.com/office/drawing/2014/main" id="{BF92E971-E2B7-1262-14A6-87143F0149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FFB886A-73FB-1323-1F5B-09F11713F205}"/>
              </a:ext>
            </a:extLst>
          </p:cNvPr>
          <p:cNvSpPr>
            <a:spLocks noGrp="1"/>
          </p:cNvSpPr>
          <p:nvPr>
            <p:ph type="dt" sz="half" idx="10"/>
          </p:nvPr>
        </p:nvSpPr>
        <p:spPr/>
        <p:txBody>
          <a:bodyPr/>
          <a:lstStyle/>
          <a:p>
            <a:fld id="{2EF824BA-421F-42CD-9344-733BB8B9C047}" type="datetimeFigureOut">
              <a:rPr lang="en-CA" smtClean="0"/>
              <a:t>2026-10-27</a:t>
            </a:fld>
            <a:endParaRPr lang="en-CA"/>
          </a:p>
        </p:txBody>
      </p:sp>
      <p:sp>
        <p:nvSpPr>
          <p:cNvPr id="6" name="Footer Placeholder 5">
            <a:extLst>
              <a:ext uri="{FF2B5EF4-FFF2-40B4-BE49-F238E27FC236}">
                <a16:creationId xmlns:a16="http://schemas.microsoft.com/office/drawing/2014/main" id="{613D8A20-C0A6-15AB-86F6-675DCAEB388C}"/>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EA4FC9C9-722A-F06D-00DA-EE49DC3946CE}"/>
              </a:ext>
            </a:extLst>
          </p:cNvPr>
          <p:cNvSpPr>
            <a:spLocks noGrp="1"/>
          </p:cNvSpPr>
          <p:nvPr>
            <p:ph type="sldNum" sz="quarter" idx="12"/>
          </p:nvPr>
        </p:nvSpPr>
        <p:spPr/>
        <p:txBody>
          <a:bodyPr/>
          <a:lstStyle/>
          <a:p>
            <a:fld id="{5D75A011-1AA1-40FF-B7DB-A7B3824D2D31}" type="slidenum">
              <a:rPr lang="en-CA" smtClean="0"/>
              <a:t>‹#›</a:t>
            </a:fld>
            <a:endParaRPr lang="en-CA"/>
          </a:p>
        </p:txBody>
      </p:sp>
    </p:spTree>
    <p:extLst>
      <p:ext uri="{BB962C8B-B14F-4D97-AF65-F5344CB8AC3E}">
        <p14:creationId xmlns:p14="http://schemas.microsoft.com/office/powerpoint/2010/main" val="29093562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FE4A2A-E6CB-C568-665C-B03EEF5D4058}"/>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F54C0E68-D780-6577-3CF3-DFE1D3D39D5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821E3320-392C-1596-61EF-47AE7A24A8DC}"/>
              </a:ext>
            </a:extLst>
          </p:cNvPr>
          <p:cNvSpPr>
            <a:spLocks noGrp="1"/>
          </p:cNvSpPr>
          <p:nvPr>
            <p:ph type="dt" sz="half" idx="10"/>
          </p:nvPr>
        </p:nvSpPr>
        <p:spPr/>
        <p:txBody>
          <a:bodyPr/>
          <a:lstStyle/>
          <a:p>
            <a:fld id="{2EF824BA-421F-42CD-9344-733BB8B9C047}" type="datetimeFigureOut">
              <a:rPr lang="en-CA" smtClean="0"/>
              <a:t>2026-10-27</a:t>
            </a:fld>
            <a:endParaRPr lang="en-CA"/>
          </a:p>
        </p:txBody>
      </p:sp>
      <p:sp>
        <p:nvSpPr>
          <p:cNvPr id="5" name="Footer Placeholder 4">
            <a:extLst>
              <a:ext uri="{FF2B5EF4-FFF2-40B4-BE49-F238E27FC236}">
                <a16:creationId xmlns:a16="http://schemas.microsoft.com/office/drawing/2014/main" id="{EF3F275F-9F00-E03E-F866-313CF7454608}"/>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B9462E24-B893-FA18-4B60-AB6DDD028ABF}"/>
              </a:ext>
            </a:extLst>
          </p:cNvPr>
          <p:cNvSpPr>
            <a:spLocks noGrp="1"/>
          </p:cNvSpPr>
          <p:nvPr>
            <p:ph type="sldNum" sz="quarter" idx="12"/>
          </p:nvPr>
        </p:nvSpPr>
        <p:spPr/>
        <p:txBody>
          <a:bodyPr/>
          <a:lstStyle/>
          <a:p>
            <a:fld id="{5D75A011-1AA1-40FF-B7DB-A7B3824D2D31}" type="slidenum">
              <a:rPr lang="en-CA" smtClean="0"/>
              <a:t>‹#›</a:t>
            </a:fld>
            <a:endParaRPr lang="en-CA"/>
          </a:p>
        </p:txBody>
      </p:sp>
    </p:spTree>
    <p:extLst>
      <p:ext uri="{BB962C8B-B14F-4D97-AF65-F5344CB8AC3E}">
        <p14:creationId xmlns:p14="http://schemas.microsoft.com/office/powerpoint/2010/main" val="19156112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BAE254E-040D-DA61-A7A5-DF1E8440CA1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81E14404-0C42-F790-E49B-75320260D09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D18A6CD3-FBE6-3269-080E-6524F38D8659}"/>
              </a:ext>
            </a:extLst>
          </p:cNvPr>
          <p:cNvSpPr>
            <a:spLocks noGrp="1"/>
          </p:cNvSpPr>
          <p:nvPr>
            <p:ph type="dt" sz="half" idx="10"/>
          </p:nvPr>
        </p:nvSpPr>
        <p:spPr/>
        <p:txBody>
          <a:bodyPr/>
          <a:lstStyle/>
          <a:p>
            <a:fld id="{2EF824BA-421F-42CD-9344-733BB8B9C047}" type="datetimeFigureOut">
              <a:rPr lang="en-CA" smtClean="0"/>
              <a:t>2026-10-27</a:t>
            </a:fld>
            <a:endParaRPr lang="en-CA"/>
          </a:p>
        </p:txBody>
      </p:sp>
      <p:sp>
        <p:nvSpPr>
          <p:cNvPr id="5" name="Footer Placeholder 4">
            <a:extLst>
              <a:ext uri="{FF2B5EF4-FFF2-40B4-BE49-F238E27FC236}">
                <a16:creationId xmlns:a16="http://schemas.microsoft.com/office/drawing/2014/main" id="{424DBE9B-6121-7733-A1FC-12F5EBE1F81D}"/>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4E59988A-5B26-DCE8-05FA-C1905CBE5C84}"/>
              </a:ext>
            </a:extLst>
          </p:cNvPr>
          <p:cNvSpPr>
            <a:spLocks noGrp="1"/>
          </p:cNvSpPr>
          <p:nvPr>
            <p:ph type="sldNum" sz="quarter" idx="12"/>
          </p:nvPr>
        </p:nvSpPr>
        <p:spPr/>
        <p:txBody>
          <a:bodyPr/>
          <a:lstStyle/>
          <a:p>
            <a:fld id="{5D75A011-1AA1-40FF-B7DB-A7B3824D2D31}" type="slidenum">
              <a:rPr lang="en-CA" smtClean="0"/>
              <a:t>‹#›</a:t>
            </a:fld>
            <a:endParaRPr lang="en-CA"/>
          </a:p>
        </p:txBody>
      </p:sp>
    </p:spTree>
    <p:extLst>
      <p:ext uri="{BB962C8B-B14F-4D97-AF65-F5344CB8AC3E}">
        <p14:creationId xmlns:p14="http://schemas.microsoft.com/office/powerpoint/2010/main" val="30894168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Option 1 Printer Friendly)">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30550C4-65E6-4AAB-9623-FBDAFFBBC085}"/>
              </a:ext>
            </a:extLst>
          </p:cNvPr>
          <p:cNvPicPr>
            <a:picLocks noChangeAspect="1"/>
          </p:cNvPicPr>
          <p:nvPr userDrawn="1"/>
        </p:nvPicPr>
        <p:blipFill>
          <a:blip r:embed="rId2">
            <a:extLst>
              <a:ext uri="{28A0092B-C50C-407E-A947-70E740481C1C}">
                <a14:useLocalDpi xmlns:a14="http://schemas.microsoft.com/office/drawing/2010/main" val="0"/>
              </a:ext>
            </a:extLst>
          </a:blip>
          <a:srcRect t="82662"/>
          <a:stretch/>
        </p:blipFill>
        <p:spPr>
          <a:xfrm>
            <a:off x="0" y="5668966"/>
            <a:ext cx="12192000" cy="1189033"/>
          </a:xfrm>
          <a:prstGeom prst="rect">
            <a:avLst/>
          </a:prstGeom>
        </p:spPr>
      </p:pic>
      <p:sp>
        <p:nvSpPr>
          <p:cNvPr id="15" name="Title">
            <a:extLst>
              <a:ext uri="{FF2B5EF4-FFF2-40B4-BE49-F238E27FC236}">
                <a16:creationId xmlns:a16="http://schemas.microsoft.com/office/drawing/2014/main" id="{42CEEC6F-055F-4944-8221-0575BF0BF433}"/>
              </a:ext>
            </a:extLst>
          </p:cNvPr>
          <p:cNvSpPr>
            <a:spLocks noGrp="1"/>
          </p:cNvSpPr>
          <p:nvPr>
            <p:ph type="title" hasCustomPrompt="1"/>
          </p:nvPr>
        </p:nvSpPr>
        <p:spPr>
          <a:xfrm>
            <a:off x="478367" y="1956825"/>
            <a:ext cx="5461000" cy="1189032"/>
          </a:xfrm>
          <a:prstGeom prst="rect">
            <a:avLst/>
          </a:prstGeom>
        </p:spPr>
        <p:txBody>
          <a:bodyPr anchor="b">
            <a:noAutofit/>
          </a:bodyPr>
          <a:lstStyle>
            <a:lvl1pPr>
              <a:defRPr sz="3800">
                <a:solidFill>
                  <a:schemeClr val="bg1"/>
                </a:solidFill>
                <a:latin typeface="+mj-lt"/>
              </a:defRPr>
            </a:lvl1pPr>
          </a:lstStyle>
          <a:p>
            <a:r>
              <a:rPr lang="en-US"/>
              <a:t>Select to edit Master title style</a:t>
            </a:r>
          </a:p>
        </p:txBody>
      </p:sp>
      <p:sp>
        <p:nvSpPr>
          <p:cNvPr id="19" name="Text Placeholder 2">
            <a:extLst>
              <a:ext uri="{FF2B5EF4-FFF2-40B4-BE49-F238E27FC236}">
                <a16:creationId xmlns:a16="http://schemas.microsoft.com/office/drawing/2014/main" id="{69544E0E-9224-7B40-A42F-8AE372D301D9}"/>
              </a:ext>
            </a:extLst>
          </p:cNvPr>
          <p:cNvSpPr>
            <a:spLocks noGrp="1"/>
          </p:cNvSpPr>
          <p:nvPr>
            <p:ph type="body" sz="quarter" idx="14" hasCustomPrompt="1"/>
          </p:nvPr>
        </p:nvSpPr>
        <p:spPr>
          <a:xfrm>
            <a:off x="478367" y="5873267"/>
            <a:ext cx="5461000" cy="277255"/>
          </a:xfrm>
        </p:spPr>
        <p:txBody>
          <a:bodyPr>
            <a:noAutofit/>
          </a:bodyPr>
          <a:lstStyle>
            <a:lvl1pPr marL="0" indent="0">
              <a:buNone/>
              <a:defRPr sz="1800">
                <a:solidFill>
                  <a:schemeClr val="tx1"/>
                </a:solidFill>
                <a:latin typeface="+mj-lt"/>
                <a:cs typeface="Arial" panose="020B0604020202020204" pitchFamily="34" charset="0"/>
              </a:defRPr>
            </a:lvl1pPr>
            <a:lvl2pPr>
              <a:defRPr sz="1333"/>
            </a:lvl2pPr>
            <a:lvl3pPr>
              <a:defRPr sz="1333"/>
            </a:lvl3pPr>
            <a:lvl4pPr>
              <a:defRPr sz="1333"/>
            </a:lvl4pPr>
            <a:lvl5pPr>
              <a:defRPr sz="1333"/>
            </a:lvl5pPr>
          </a:lstStyle>
          <a:p>
            <a:pPr lvl="0"/>
            <a:r>
              <a:rPr lang="en-US"/>
              <a:t>Enter ministry name</a:t>
            </a:r>
          </a:p>
        </p:txBody>
      </p:sp>
      <p:sp>
        <p:nvSpPr>
          <p:cNvPr id="20" name="Text Placeholder 3">
            <a:extLst>
              <a:ext uri="{FF2B5EF4-FFF2-40B4-BE49-F238E27FC236}">
                <a16:creationId xmlns:a16="http://schemas.microsoft.com/office/drawing/2014/main" id="{92A2AA1A-4D98-FC44-B49A-754290301120}"/>
              </a:ext>
            </a:extLst>
          </p:cNvPr>
          <p:cNvSpPr>
            <a:spLocks noGrp="1"/>
          </p:cNvSpPr>
          <p:nvPr>
            <p:ph type="body" sz="quarter" idx="15" hasCustomPrompt="1"/>
          </p:nvPr>
        </p:nvSpPr>
        <p:spPr>
          <a:xfrm>
            <a:off x="478367" y="6317393"/>
            <a:ext cx="5461000" cy="277255"/>
          </a:xfrm>
        </p:spPr>
        <p:txBody>
          <a:bodyPr>
            <a:noAutofit/>
          </a:bodyPr>
          <a:lstStyle>
            <a:lvl1pPr marL="0" indent="0">
              <a:buNone/>
              <a:defRPr sz="1800">
                <a:solidFill>
                  <a:schemeClr val="tx1"/>
                </a:solidFill>
                <a:latin typeface="+mj-lt"/>
                <a:cs typeface="Arial" panose="020B0604020202020204" pitchFamily="34" charset="0"/>
              </a:defRPr>
            </a:lvl1pPr>
            <a:lvl2pPr>
              <a:defRPr sz="1333"/>
            </a:lvl2pPr>
            <a:lvl3pPr>
              <a:defRPr sz="1333"/>
            </a:lvl3pPr>
            <a:lvl4pPr>
              <a:defRPr sz="1333"/>
            </a:lvl4pPr>
            <a:lvl5pPr>
              <a:defRPr sz="1333"/>
            </a:lvl5pPr>
          </a:lstStyle>
          <a:p>
            <a:pPr lvl="0"/>
            <a:r>
              <a:rPr lang="en-US"/>
              <a:t>Enter version date (Month/Year)</a:t>
            </a:r>
          </a:p>
        </p:txBody>
      </p:sp>
      <p:pic>
        <p:nvPicPr>
          <p:cNvPr id="14" name="Logo">
            <a:extLst>
              <a:ext uri="{FF2B5EF4-FFF2-40B4-BE49-F238E27FC236}">
                <a16:creationId xmlns:a16="http://schemas.microsoft.com/office/drawing/2014/main" id="{DBF4CECE-4657-8846-8310-39AF45CAD230}"/>
              </a:ext>
              <a:ext uri="{C183D7F6-B498-43B3-948B-1728B52AA6E4}">
                <adec:decorative xmlns:adec="http://schemas.microsoft.com/office/drawing/2017/decorative" val="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10006176" y="5841183"/>
            <a:ext cx="1980000" cy="792000"/>
          </a:xfrm>
          <a:prstGeom prst="rect">
            <a:avLst/>
          </a:prstGeom>
        </p:spPr>
      </p:pic>
    </p:spTree>
    <p:extLst>
      <p:ext uri="{BB962C8B-B14F-4D97-AF65-F5344CB8AC3E}">
        <p14:creationId xmlns:p14="http://schemas.microsoft.com/office/powerpoint/2010/main" val="36171885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Comparison">
    <p:spTree>
      <p:nvGrpSpPr>
        <p:cNvPr id="1" name=""/>
        <p:cNvGrpSpPr/>
        <p:nvPr/>
      </p:nvGrpSpPr>
      <p:grpSpPr>
        <a:xfrm>
          <a:off x="0" y="0"/>
          <a:ext cx="0" cy="0"/>
          <a:chOff x="0" y="0"/>
          <a:chExt cx="0" cy="0"/>
        </a:xfrm>
      </p:grpSpPr>
      <p:sp>
        <p:nvSpPr>
          <p:cNvPr id="12" name="Title">
            <a:extLst>
              <a:ext uri="{FF2B5EF4-FFF2-40B4-BE49-F238E27FC236}">
                <a16:creationId xmlns:a16="http://schemas.microsoft.com/office/drawing/2014/main" id="{312AF24E-B206-C771-8194-08EFB0F84FE3}"/>
              </a:ext>
            </a:extLst>
          </p:cNvPr>
          <p:cNvSpPr>
            <a:spLocks noGrp="1"/>
          </p:cNvSpPr>
          <p:nvPr>
            <p:ph type="title"/>
          </p:nvPr>
        </p:nvSpPr>
        <p:spPr/>
        <p:txBody>
          <a:bodyPr/>
          <a:lstStyle>
            <a:lvl1pPr>
              <a:defRPr>
                <a:latin typeface="+mj-lt"/>
              </a:defRPr>
            </a:lvl1pPr>
          </a:lstStyle>
          <a:p>
            <a:r>
              <a:rPr lang="en-US"/>
              <a:t>Click to edit Master title style</a:t>
            </a:r>
          </a:p>
        </p:txBody>
      </p:sp>
      <p:sp>
        <p:nvSpPr>
          <p:cNvPr id="3" name="Text Placeholder 1">
            <a:extLst>
              <a:ext uri="{FF2B5EF4-FFF2-40B4-BE49-F238E27FC236}">
                <a16:creationId xmlns:a16="http://schemas.microsoft.com/office/drawing/2014/main" id="{F17CE083-94A6-45FC-ACB7-78D46DEAB8EB}"/>
              </a:ext>
            </a:extLst>
          </p:cNvPr>
          <p:cNvSpPr>
            <a:spLocks noGrp="1"/>
          </p:cNvSpPr>
          <p:nvPr>
            <p:ph type="body" idx="1"/>
          </p:nvPr>
        </p:nvSpPr>
        <p:spPr>
          <a:xfrm>
            <a:off x="739064" y="1725408"/>
            <a:ext cx="4572000" cy="823912"/>
          </a:xfrm>
        </p:spPr>
        <p:txBody>
          <a:bodyPr anchor="ctr"/>
          <a:lstStyle>
            <a:lvl1pPr marL="0" indent="0">
              <a:lnSpc>
                <a:spcPct val="120000"/>
              </a:lnSpc>
              <a:spcAft>
                <a:spcPts val="400"/>
              </a:spcAft>
              <a:buNone/>
              <a:defRPr sz="20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1">
            <a:extLst>
              <a:ext uri="{FF2B5EF4-FFF2-40B4-BE49-F238E27FC236}">
                <a16:creationId xmlns:a16="http://schemas.microsoft.com/office/drawing/2014/main" id="{F0DDAEA3-B993-4CBF-AD5B-5D0A2900CF73}"/>
              </a:ext>
            </a:extLst>
          </p:cNvPr>
          <p:cNvSpPr>
            <a:spLocks noGrp="1"/>
          </p:cNvSpPr>
          <p:nvPr>
            <p:ph sz="half" idx="2"/>
          </p:nvPr>
        </p:nvSpPr>
        <p:spPr>
          <a:xfrm>
            <a:off x="739065" y="2564067"/>
            <a:ext cx="4572000" cy="3541764"/>
          </a:xfrm>
        </p:spPr>
        <p:txBody>
          <a:bodyPr anchor="t">
            <a:normAutofit/>
          </a:bodyPr>
          <a:lstStyle>
            <a:lvl1pPr>
              <a:lnSpc>
                <a:spcPct val="100000"/>
              </a:lnSpc>
              <a:spcBef>
                <a:spcPts val="1000"/>
              </a:spcBef>
              <a:spcAft>
                <a:spcPts val="0"/>
              </a:spcAft>
              <a:defRPr sz="1800">
                <a:latin typeface="Arial" panose="020B0604020202020204" pitchFamily="34" charset="0"/>
                <a:cs typeface="Arial" panose="020B0604020202020204" pitchFamily="34" charset="0"/>
              </a:defRPr>
            </a:lvl1pPr>
            <a:lvl2pPr>
              <a:lnSpc>
                <a:spcPct val="100000"/>
              </a:lnSpc>
              <a:spcBef>
                <a:spcPts val="1000"/>
              </a:spcBef>
              <a:spcAft>
                <a:spcPts val="0"/>
              </a:spcAft>
              <a:defRPr sz="1800">
                <a:latin typeface="Arial" panose="020B0604020202020204" pitchFamily="34" charset="0"/>
                <a:cs typeface="Arial" panose="020B0604020202020204" pitchFamily="34" charset="0"/>
              </a:defRPr>
            </a:lvl2pPr>
            <a:lvl3pPr>
              <a:lnSpc>
                <a:spcPct val="100000"/>
              </a:lnSpc>
              <a:spcBef>
                <a:spcPts val="1000"/>
              </a:spcBef>
              <a:spcAft>
                <a:spcPts val="0"/>
              </a:spcAft>
              <a:defRPr sz="1800">
                <a:latin typeface="Arial" panose="020B0604020202020204" pitchFamily="34" charset="0"/>
                <a:cs typeface="Arial" panose="020B0604020202020204" pitchFamily="34" charset="0"/>
              </a:defRPr>
            </a:lvl3pPr>
            <a:lvl4pPr>
              <a:lnSpc>
                <a:spcPct val="100000"/>
              </a:lnSpc>
              <a:spcBef>
                <a:spcPts val="1000"/>
              </a:spcBef>
              <a:spcAft>
                <a:spcPts val="0"/>
              </a:spcAft>
              <a:defRPr sz="1800">
                <a:latin typeface="Arial" panose="020B0604020202020204" pitchFamily="34" charset="0"/>
                <a:cs typeface="Arial" panose="020B0604020202020204" pitchFamily="34" charset="0"/>
              </a:defRPr>
            </a:lvl4pPr>
            <a:lvl5pPr>
              <a:lnSpc>
                <a:spcPct val="100000"/>
              </a:lnSpc>
              <a:spcBef>
                <a:spcPts val="1000"/>
              </a:spcBef>
              <a:spcAft>
                <a:spcPts val="0"/>
              </a:spcAft>
              <a:defRPr sz="18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2">
            <a:extLst>
              <a:ext uri="{FF2B5EF4-FFF2-40B4-BE49-F238E27FC236}">
                <a16:creationId xmlns:a16="http://schemas.microsoft.com/office/drawing/2014/main" id="{46E024D1-A35C-4252-87D7-AC7E75039D0F}"/>
              </a:ext>
            </a:extLst>
          </p:cNvPr>
          <p:cNvSpPr>
            <a:spLocks noGrp="1"/>
          </p:cNvSpPr>
          <p:nvPr>
            <p:ph type="body" sz="quarter" idx="3"/>
          </p:nvPr>
        </p:nvSpPr>
        <p:spPr>
          <a:xfrm>
            <a:off x="6668377" y="1681163"/>
            <a:ext cx="4572000" cy="823912"/>
          </a:xfrm>
        </p:spPr>
        <p:txBody>
          <a:bodyPr anchor="ctr"/>
          <a:lstStyle>
            <a:lvl1pPr marL="0" indent="0">
              <a:lnSpc>
                <a:spcPct val="120000"/>
              </a:lnSpc>
              <a:spcAft>
                <a:spcPts val="400"/>
              </a:spcAft>
              <a:buNone/>
              <a:defRPr sz="20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2">
            <a:extLst>
              <a:ext uri="{FF2B5EF4-FFF2-40B4-BE49-F238E27FC236}">
                <a16:creationId xmlns:a16="http://schemas.microsoft.com/office/drawing/2014/main" id="{DB1CA6DB-9257-988C-B2A1-BA652B9F1DE4}"/>
              </a:ext>
            </a:extLst>
          </p:cNvPr>
          <p:cNvSpPr>
            <a:spLocks noGrp="1"/>
          </p:cNvSpPr>
          <p:nvPr>
            <p:ph sz="half" idx="12"/>
          </p:nvPr>
        </p:nvSpPr>
        <p:spPr>
          <a:xfrm>
            <a:off x="6664736" y="2564067"/>
            <a:ext cx="4572000" cy="3541764"/>
          </a:xfrm>
        </p:spPr>
        <p:txBody>
          <a:bodyPr anchor="t">
            <a:normAutofit/>
          </a:bodyPr>
          <a:lstStyle>
            <a:lvl1pPr>
              <a:lnSpc>
                <a:spcPct val="100000"/>
              </a:lnSpc>
              <a:spcBef>
                <a:spcPts val="1000"/>
              </a:spcBef>
              <a:spcAft>
                <a:spcPts val="0"/>
              </a:spcAft>
              <a:defRPr sz="1800">
                <a:latin typeface="Arial" panose="020B0604020202020204" pitchFamily="34" charset="0"/>
                <a:cs typeface="Arial" panose="020B0604020202020204" pitchFamily="34" charset="0"/>
              </a:defRPr>
            </a:lvl1pPr>
            <a:lvl2pPr>
              <a:lnSpc>
                <a:spcPct val="100000"/>
              </a:lnSpc>
              <a:spcBef>
                <a:spcPts val="1000"/>
              </a:spcBef>
              <a:spcAft>
                <a:spcPts val="0"/>
              </a:spcAft>
              <a:defRPr sz="1800">
                <a:latin typeface="Arial" panose="020B0604020202020204" pitchFamily="34" charset="0"/>
                <a:cs typeface="Arial" panose="020B0604020202020204" pitchFamily="34" charset="0"/>
              </a:defRPr>
            </a:lvl2pPr>
            <a:lvl3pPr>
              <a:lnSpc>
                <a:spcPct val="100000"/>
              </a:lnSpc>
              <a:spcBef>
                <a:spcPts val="1000"/>
              </a:spcBef>
              <a:spcAft>
                <a:spcPts val="0"/>
              </a:spcAft>
              <a:defRPr sz="1800">
                <a:latin typeface="Arial" panose="020B0604020202020204" pitchFamily="34" charset="0"/>
                <a:cs typeface="Arial" panose="020B0604020202020204" pitchFamily="34" charset="0"/>
              </a:defRPr>
            </a:lvl3pPr>
            <a:lvl4pPr>
              <a:lnSpc>
                <a:spcPct val="100000"/>
              </a:lnSpc>
              <a:spcBef>
                <a:spcPts val="1000"/>
              </a:spcBef>
              <a:spcAft>
                <a:spcPts val="0"/>
              </a:spcAft>
              <a:defRPr sz="1800">
                <a:latin typeface="Arial" panose="020B0604020202020204" pitchFamily="34" charset="0"/>
                <a:cs typeface="Arial" panose="020B0604020202020204" pitchFamily="34" charset="0"/>
              </a:defRPr>
            </a:lvl4pPr>
            <a:lvl5pPr>
              <a:lnSpc>
                <a:spcPct val="100000"/>
              </a:lnSpc>
              <a:spcBef>
                <a:spcPts val="1000"/>
              </a:spcBef>
              <a:spcAft>
                <a:spcPts val="0"/>
              </a:spcAft>
              <a:defRPr sz="18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10" name="Footer Placeholder 9">
            <a:extLst>
              <a:ext uri="{FF2B5EF4-FFF2-40B4-BE49-F238E27FC236}">
                <a16:creationId xmlns:a16="http://schemas.microsoft.com/office/drawing/2014/main" id="{79B493BC-DDCE-9012-E205-A96F597887FB}"/>
              </a:ext>
            </a:extLst>
          </p:cNvPr>
          <p:cNvSpPr>
            <a:spLocks noGrp="1"/>
          </p:cNvSpPr>
          <p:nvPr>
            <p:ph type="ftr" sz="quarter" idx="10"/>
          </p:nvPr>
        </p:nvSpPr>
        <p:spPr/>
        <p:txBody>
          <a:bodyPr/>
          <a:lstStyle/>
          <a:p>
            <a:pPr algn="l"/>
            <a:endParaRPr lang="en-US"/>
          </a:p>
        </p:txBody>
      </p:sp>
      <p:sp>
        <p:nvSpPr>
          <p:cNvPr id="11" name="Slide Number Placeholder 10">
            <a:extLst>
              <a:ext uri="{FF2B5EF4-FFF2-40B4-BE49-F238E27FC236}">
                <a16:creationId xmlns:a16="http://schemas.microsoft.com/office/drawing/2014/main" id="{AC0A5880-91C2-6266-F668-738FE0CFAF7F}"/>
              </a:ext>
            </a:extLst>
          </p:cNvPr>
          <p:cNvSpPr>
            <a:spLocks noGrp="1"/>
          </p:cNvSpPr>
          <p:nvPr>
            <p:ph type="sldNum" sz="quarter" idx="11"/>
          </p:nvPr>
        </p:nvSpPr>
        <p:spPr/>
        <p:txBody>
          <a:bodyPr/>
          <a:lstStyle/>
          <a:p>
            <a:fld id="{9CAA33A2-411E-8443-83D0-3263C24E97A5}" type="slidenum">
              <a:rPr lang="en-US" smtClean="0"/>
              <a:pPr/>
              <a:t>‹#›</a:t>
            </a:fld>
            <a:endParaRPr lang="en-US"/>
          </a:p>
        </p:txBody>
      </p:sp>
      <p:pic>
        <p:nvPicPr>
          <p:cNvPr id="15" name="Logo">
            <a:extLst>
              <a:ext uri="{FF2B5EF4-FFF2-40B4-BE49-F238E27FC236}">
                <a16:creationId xmlns:a16="http://schemas.microsoft.com/office/drawing/2014/main" id="{AA41B5D0-4132-6FDF-573E-D924A05A1031}"/>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10634786" y="6221007"/>
            <a:ext cx="1190786" cy="476315"/>
          </a:xfrm>
          <a:prstGeom prst="rect">
            <a:avLst/>
          </a:prstGeom>
        </p:spPr>
      </p:pic>
    </p:spTree>
    <p:extLst>
      <p:ext uri="{BB962C8B-B14F-4D97-AF65-F5344CB8AC3E}">
        <p14:creationId xmlns:p14="http://schemas.microsoft.com/office/powerpoint/2010/main" val="22012180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p:cNvSpPr>
            <a:spLocks noGrp="1"/>
          </p:cNvSpPr>
          <p:nvPr>
            <p:ph type="title"/>
          </p:nvPr>
        </p:nvSpPr>
        <p:spPr>
          <a:xfrm>
            <a:off x="463061" y="365127"/>
            <a:ext cx="11275647" cy="1036291"/>
          </a:xfrm>
        </p:spPr>
        <p:txBody>
          <a:bodyPr/>
          <a:lstStyle>
            <a:lvl1pPr>
              <a:defRPr>
                <a:latin typeface="+mj-lt"/>
              </a:defRPr>
            </a:lvl1pPr>
          </a:lstStyle>
          <a:p>
            <a:r>
              <a:rPr lang="en-US"/>
              <a:t>Click to edit Master title style</a:t>
            </a:r>
          </a:p>
        </p:txBody>
      </p:sp>
      <p:sp>
        <p:nvSpPr>
          <p:cNvPr id="7" name="Text Placeholder">
            <a:extLst>
              <a:ext uri="{FF2B5EF4-FFF2-40B4-BE49-F238E27FC236}">
                <a16:creationId xmlns:a16="http://schemas.microsoft.com/office/drawing/2014/main" id="{47AFB0C2-B125-9F48-90CE-0FB88C8BDF93}"/>
              </a:ext>
            </a:extLst>
          </p:cNvPr>
          <p:cNvSpPr>
            <a:spLocks noGrp="1"/>
          </p:cNvSpPr>
          <p:nvPr>
            <p:ph type="body" idx="13"/>
          </p:nvPr>
        </p:nvSpPr>
        <p:spPr>
          <a:xfrm>
            <a:off x="463061" y="1482165"/>
            <a:ext cx="11275647" cy="323852"/>
          </a:xfrm>
        </p:spPr>
        <p:txBody>
          <a:bodyPr anchor="ctr">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 name="Content Placeholder"/>
          <p:cNvSpPr>
            <a:spLocks noGrp="1"/>
          </p:cNvSpPr>
          <p:nvPr>
            <p:ph idx="1"/>
          </p:nvPr>
        </p:nvSpPr>
        <p:spPr>
          <a:xfrm>
            <a:off x="463062" y="2029618"/>
            <a:ext cx="11275645" cy="3905475"/>
          </a:xfrm>
        </p:spPr>
        <p:txBody>
          <a:bodyPr>
            <a:normAutofit/>
          </a:bodyPr>
          <a:lstStyle>
            <a:lvl1pPr>
              <a:buClr>
                <a:schemeClr val="tx1"/>
              </a:buClr>
              <a:buSzPct val="75000"/>
              <a:defRPr sz="1800"/>
            </a:lvl1pPr>
            <a:lvl2pPr>
              <a:buClr>
                <a:schemeClr val="tx1"/>
              </a:buClr>
              <a:buSzPct val="75000"/>
              <a:defRPr sz="1800"/>
            </a:lvl2pPr>
            <a:lvl3pPr>
              <a:buClr>
                <a:schemeClr val="tx1"/>
              </a:buClr>
              <a:buSzPct val="75000"/>
              <a:defRPr sz="1800"/>
            </a:lvl3pPr>
            <a:lvl4pPr>
              <a:buClr>
                <a:schemeClr val="tx1"/>
              </a:buClr>
              <a:buSzPct val="75000"/>
              <a:defRPr sz="1800"/>
            </a:lvl4pPr>
            <a:lvl5pPr>
              <a:buClr>
                <a:schemeClr val="tx1"/>
              </a:buClr>
              <a:buSzPct val="75000"/>
              <a:defRPr sz="18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Logo">
            <a:extLst>
              <a:ext uri="{FF2B5EF4-FFF2-40B4-BE49-F238E27FC236}">
                <a16:creationId xmlns:a16="http://schemas.microsoft.com/office/drawing/2014/main" id="{DDE898A4-954C-6D58-DE4F-27EDFC4B79D9}"/>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10634786" y="6221007"/>
            <a:ext cx="1190786" cy="476315"/>
          </a:xfrm>
          <a:prstGeom prst="rect">
            <a:avLst/>
          </a:prstGeom>
        </p:spPr>
      </p:pic>
      <p:sp>
        <p:nvSpPr>
          <p:cNvPr id="6" name="Slide Number Placeholder"/>
          <p:cNvSpPr>
            <a:spLocks noGrp="1"/>
          </p:cNvSpPr>
          <p:nvPr>
            <p:ph type="sldNum" sz="quarter" idx="12"/>
          </p:nvPr>
        </p:nvSpPr>
        <p:spPr>
          <a:xfrm>
            <a:off x="463060" y="6276603"/>
            <a:ext cx="686400" cy="365125"/>
          </a:xfrm>
        </p:spPr>
        <p:txBody>
          <a:bodyPr/>
          <a:lstStyle>
            <a:lvl1pPr>
              <a:defRPr>
                <a:solidFill>
                  <a:schemeClr val="tx1"/>
                </a:solidFill>
              </a:defRPr>
            </a:lvl1pPr>
          </a:lstStyle>
          <a:p>
            <a:fld id="{9CAA33A2-411E-8443-83D0-3263C24E97A5}" type="slidenum">
              <a:rPr lang="en-US" smtClean="0"/>
              <a:pPr/>
              <a:t>‹#›</a:t>
            </a:fld>
            <a:endParaRPr lang="en-US"/>
          </a:p>
        </p:txBody>
      </p:sp>
      <p:sp>
        <p:nvSpPr>
          <p:cNvPr id="8" name="Footer Placeholder">
            <a:extLst>
              <a:ext uri="{FF2B5EF4-FFF2-40B4-BE49-F238E27FC236}">
                <a16:creationId xmlns:a16="http://schemas.microsoft.com/office/drawing/2014/main" id="{EC7D52AC-6145-1E49-BEEA-A922291252E2}"/>
              </a:ext>
            </a:extLst>
          </p:cNvPr>
          <p:cNvSpPr>
            <a:spLocks noGrp="1"/>
          </p:cNvSpPr>
          <p:nvPr>
            <p:ph type="ftr" sz="quarter" idx="11"/>
          </p:nvPr>
        </p:nvSpPr>
        <p:spPr>
          <a:xfrm>
            <a:off x="1148861" y="6276603"/>
            <a:ext cx="3357551" cy="365125"/>
          </a:xfrm>
          <a:prstGeom prst="rect">
            <a:avLst/>
          </a:prstGeom>
        </p:spPr>
        <p:txBody>
          <a:bodyPr anchor="ctr"/>
          <a:lstStyle>
            <a:lvl1pPr algn="r">
              <a:defRPr sz="1200">
                <a:solidFill>
                  <a:schemeClr val="tx1"/>
                </a:solidFill>
              </a:defRPr>
            </a:lvl1pPr>
          </a:lstStyle>
          <a:p>
            <a:pPr algn="l"/>
            <a:endParaRPr lang="en-US"/>
          </a:p>
        </p:txBody>
      </p:sp>
    </p:spTree>
    <p:extLst>
      <p:ext uri="{BB962C8B-B14F-4D97-AF65-F5344CB8AC3E}">
        <p14:creationId xmlns:p14="http://schemas.microsoft.com/office/powerpoint/2010/main" val="18400584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Option 1 Printer Friendly)">
    <p:spTree>
      <p:nvGrpSpPr>
        <p:cNvPr id="1" name=""/>
        <p:cNvGrpSpPr/>
        <p:nvPr/>
      </p:nvGrpSpPr>
      <p:grpSpPr>
        <a:xfrm>
          <a:off x="0" y="0"/>
          <a:ext cx="0" cy="0"/>
          <a:chOff x="0" y="0"/>
          <a:chExt cx="0" cy="0"/>
        </a:xfrm>
      </p:grpSpPr>
      <p:pic>
        <p:nvPicPr>
          <p:cNvPr id="2" name="Background">
            <a:extLst>
              <a:ext uri="{FF2B5EF4-FFF2-40B4-BE49-F238E27FC236}">
                <a16:creationId xmlns:a16="http://schemas.microsoft.com/office/drawing/2014/main" id="{511F0116-2B89-7C8F-372E-88915F4F95BD}"/>
              </a:ext>
              <a:ext uri="{C183D7F6-B498-43B3-948B-1728B52AA6E4}">
                <adec:decorative xmlns:adec="http://schemas.microsoft.com/office/drawing/2017/decorative" val="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0" y="-2776"/>
            <a:ext cx="12196935" cy="6860775"/>
          </a:xfrm>
          <a:prstGeom prst="rect">
            <a:avLst/>
          </a:prstGeom>
        </p:spPr>
      </p:pic>
      <p:sp>
        <p:nvSpPr>
          <p:cNvPr id="15" name="Title">
            <a:extLst>
              <a:ext uri="{FF2B5EF4-FFF2-40B4-BE49-F238E27FC236}">
                <a16:creationId xmlns:a16="http://schemas.microsoft.com/office/drawing/2014/main" id="{42CEEC6F-055F-4944-8221-0575BF0BF433}"/>
              </a:ext>
            </a:extLst>
          </p:cNvPr>
          <p:cNvSpPr>
            <a:spLocks noGrp="1"/>
          </p:cNvSpPr>
          <p:nvPr>
            <p:ph type="title"/>
          </p:nvPr>
        </p:nvSpPr>
        <p:spPr>
          <a:xfrm>
            <a:off x="478367" y="1956825"/>
            <a:ext cx="5461000" cy="1189032"/>
          </a:xfrm>
          <a:prstGeom prst="rect">
            <a:avLst/>
          </a:prstGeom>
        </p:spPr>
        <p:txBody>
          <a:bodyPr anchor="b">
            <a:noAutofit/>
          </a:bodyPr>
          <a:lstStyle>
            <a:lvl1pPr>
              <a:defRPr sz="3800">
                <a:latin typeface="+mj-lt"/>
              </a:defRPr>
            </a:lvl1pPr>
          </a:lstStyle>
          <a:p>
            <a:r>
              <a:rPr lang="en-US"/>
              <a:t>Click to edit Master title style</a:t>
            </a:r>
          </a:p>
        </p:txBody>
      </p:sp>
      <p:sp>
        <p:nvSpPr>
          <p:cNvPr id="11" name="Text Placeholder 1">
            <a:extLst>
              <a:ext uri="{FF2B5EF4-FFF2-40B4-BE49-F238E27FC236}">
                <a16:creationId xmlns:a16="http://schemas.microsoft.com/office/drawing/2014/main" id="{2AFF5127-F86A-A243-83BC-3E4FD130F3A6}"/>
              </a:ext>
            </a:extLst>
          </p:cNvPr>
          <p:cNvSpPr>
            <a:spLocks noGrp="1"/>
          </p:cNvSpPr>
          <p:nvPr>
            <p:ph type="body" sz="quarter" idx="13"/>
          </p:nvPr>
        </p:nvSpPr>
        <p:spPr>
          <a:xfrm>
            <a:off x="478367" y="3209113"/>
            <a:ext cx="5461000" cy="1025262"/>
          </a:xfrm>
        </p:spPr>
        <p:txBody>
          <a:bodyPr>
            <a:noAutofit/>
          </a:bodyPr>
          <a:lstStyle>
            <a:lvl1pPr marL="0" indent="0">
              <a:lnSpc>
                <a:spcPct val="100000"/>
              </a:lnSpc>
              <a:buNone/>
              <a:defRPr sz="2000">
                <a:solidFill>
                  <a:schemeClr val="tx1"/>
                </a:solidFill>
                <a:latin typeface="Arial" panose="020B0604020202020204" pitchFamily="34" charset="0"/>
                <a:cs typeface="Arial" panose="020B0604020202020204" pitchFamily="34" charset="0"/>
              </a:defRPr>
            </a:lvl1pPr>
            <a:lvl2pPr>
              <a:lnSpc>
                <a:spcPct val="100000"/>
              </a:lnSpc>
              <a:defRPr sz="2000">
                <a:solidFill>
                  <a:schemeClr val="tx1"/>
                </a:solidFill>
                <a:latin typeface="Arial" panose="020B0604020202020204" pitchFamily="34" charset="0"/>
                <a:cs typeface="Arial" panose="020B0604020202020204" pitchFamily="34" charset="0"/>
              </a:defRPr>
            </a:lvl2pPr>
            <a:lvl3pPr>
              <a:lnSpc>
                <a:spcPct val="100000"/>
              </a:lnSpc>
              <a:defRPr sz="2000">
                <a:solidFill>
                  <a:schemeClr val="tx1"/>
                </a:solidFill>
                <a:latin typeface="Arial" panose="020B0604020202020204" pitchFamily="34" charset="0"/>
                <a:cs typeface="Arial" panose="020B0604020202020204" pitchFamily="34" charset="0"/>
              </a:defRPr>
            </a:lvl3pPr>
            <a:lvl4pPr>
              <a:lnSpc>
                <a:spcPct val="100000"/>
              </a:lnSpc>
              <a:defRPr sz="2000">
                <a:solidFill>
                  <a:schemeClr val="tx1"/>
                </a:solidFill>
                <a:latin typeface="Arial" panose="020B0604020202020204" pitchFamily="34" charset="0"/>
                <a:cs typeface="Arial" panose="020B0604020202020204" pitchFamily="34" charset="0"/>
              </a:defRPr>
            </a:lvl4pPr>
            <a:lvl5pPr>
              <a:lnSpc>
                <a:spcPct val="100000"/>
              </a:lnSpc>
              <a:defRPr sz="2000">
                <a:solidFill>
                  <a:schemeClr val="tx1"/>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2">
            <a:extLst>
              <a:ext uri="{FF2B5EF4-FFF2-40B4-BE49-F238E27FC236}">
                <a16:creationId xmlns:a16="http://schemas.microsoft.com/office/drawing/2014/main" id="{69544E0E-9224-7B40-A42F-8AE372D301D9}"/>
              </a:ext>
            </a:extLst>
          </p:cNvPr>
          <p:cNvSpPr>
            <a:spLocks noGrp="1"/>
          </p:cNvSpPr>
          <p:nvPr>
            <p:ph type="body" sz="quarter" idx="14" hasCustomPrompt="1"/>
          </p:nvPr>
        </p:nvSpPr>
        <p:spPr>
          <a:xfrm>
            <a:off x="478367" y="5873267"/>
            <a:ext cx="5461000" cy="277255"/>
          </a:xfrm>
        </p:spPr>
        <p:txBody>
          <a:bodyPr>
            <a:noAutofit/>
          </a:bodyPr>
          <a:lstStyle>
            <a:lvl1pPr marL="0" indent="0">
              <a:buNone/>
              <a:defRPr sz="1800">
                <a:solidFill>
                  <a:schemeClr val="bg1"/>
                </a:solidFill>
                <a:latin typeface="Arial" panose="020B0604020202020204" pitchFamily="34" charset="0"/>
                <a:cs typeface="Arial" panose="020B0604020202020204" pitchFamily="34" charset="0"/>
              </a:defRPr>
            </a:lvl1pPr>
            <a:lvl2pPr>
              <a:defRPr sz="1333"/>
            </a:lvl2pPr>
            <a:lvl3pPr>
              <a:defRPr sz="1333"/>
            </a:lvl3pPr>
            <a:lvl4pPr>
              <a:defRPr sz="1333"/>
            </a:lvl4pPr>
            <a:lvl5pPr>
              <a:defRPr sz="1333"/>
            </a:lvl5pPr>
          </a:lstStyle>
          <a:p>
            <a:pPr lvl="0"/>
            <a:r>
              <a:rPr lang="en-US"/>
              <a:t>Click to edit ministry name</a:t>
            </a:r>
          </a:p>
        </p:txBody>
      </p:sp>
      <p:sp>
        <p:nvSpPr>
          <p:cNvPr id="20" name="Text Placeholder 3">
            <a:extLst>
              <a:ext uri="{FF2B5EF4-FFF2-40B4-BE49-F238E27FC236}">
                <a16:creationId xmlns:a16="http://schemas.microsoft.com/office/drawing/2014/main" id="{92A2AA1A-4D98-FC44-B49A-754290301120}"/>
              </a:ext>
            </a:extLst>
          </p:cNvPr>
          <p:cNvSpPr>
            <a:spLocks noGrp="1"/>
          </p:cNvSpPr>
          <p:nvPr>
            <p:ph type="body" sz="quarter" idx="15" hasCustomPrompt="1"/>
          </p:nvPr>
        </p:nvSpPr>
        <p:spPr>
          <a:xfrm>
            <a:off x="478367" y="6317393"/>
            <a:ext cx="5461000" cy="277255"/>
          </a:xfrm>
        </p:spPr>
        <p:txBody>
          <a:bodyPr>
            <a:noAutofit/>
          </a:bodyPr>
          <a:lstStyle>
            <a:lvl1pPr marL="0" indent="0">
              <a:buNone/>
              <a:defRPr sz="1800">
                <a:solidFill>
                  <a:schemeClr val="bg1"/>
                </a:solidFill>
                <a:latin typeface="Arial" panose="020B0604020202020204" pitchFamily="34" charset="0"/>
                <a:cs typeface="Arial" panose="020B0604020202020204" pitchFamily="34" charset="0"/>
              </a:defRPr>
            </a:lvl1pPr>
            <a:lvl2pPr>
              <a:defRPr sz="1333"/>
            </a:lvl2pPr>
            <a:lvl3pPr>
              <a:defRPr sz="1333"/>
            </a:lvl3pPr>
            <a:lvl4pPr>
              <a:defRPr sz="1333"/>
            </a:lvl4pPr>
            <a:lvl5pPr>
              <a:defRPr sz="1333"/>
            </a:lvl5pPr>
          </a:lstStyle>
          <a:p>
            <a:pPr lvl="0"/>
            <a:r>
              <a:rPr lang="en-US"/>
              <a:t>Click to insert version date (Month/Year)</a:t>
            </a:r>
          </a:p>
        </p:txBody>
      </p:sp>
      <p:pic>
        <p:nvPicPr>
          <p:cNvPr id="14" name="Logo" descr="Government of Ontario logo, with trillium ">
            <a:extLst>
              <a:ext uri="{FF2B5EF4-FFF2-40B4-BE49-F238E27FC236}">
                <a16:creationId xmlns:a16="http://schemas.microsoft.com/office/drawing/2014/main" id="{DBF4CECE-4657-8846-8310-39AF45CAD230}"/>
              </a:ext>
              <a:ext uri="{C183D7F6-B498-43B3-948B-1728B52AA6E4}">
                <adec:decorative xmlns:adec="http://schemas.microsoft.com/office/drawing/2017/decorative" val="0"/>
              </a:ext>
            </a:extLst>
          </p:cNvPr>
          <p:cNvPicPr>
            <a:picLocks noChangeAspect="1"/>
          </p:cNvPicPr>
          <p:nvPr/>
        </p:nvPicPr>
        <p:blipFill>
          <a:blip r:embed="rId3"/>
          <a:stretch>
            <a:fillRect/>
          </a:stretch>
        </p:blipFill>
        <p:spPr>
          <a:xfrm>
            <a:off x="10006176" y="5841183"/>
            <a:ext cx="1980000" cy="792000"/>
          </a:xfrm>
          <a:prstGeom prst="rect">
            <a:avLst/>
          </a:prstGeom>
        </p:spPr>
      </p:pic>
    </p:spTree>
    <p:extLst>
      <p:ext uri="{BB962C8B-B14F-4D97-AF65-F5344CB8AC3E}">
        <p14:creationId xmlns:p14="http://schemas.microsoft.com/office/powerpoint/2010/main" val="39110124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Option 2)">
    <p:spTree>
      <p:nvGrpSpPr>
        <p:cNvPr id="1" name=""/>
        <p:cNvGrpSpPr/>
        <p:nvPr/>
      </p:nvGrpSpPr>
      <p:grpSpPr>
        <a:xfrm>
          <a:off x="0" y="0"/>
          <a:ext cx="0" cy="0"/>
          <a:chOff x="0" y="0"/>
          <a:chExt cx="0" cy="0"/>
        </a:xfrm>
      </p:grpSpPr>
      <p:pic>
        <p:nvPicPr>
          <p:cNvPr id="4" name="Background">
            <a:extLst>
              <a:ext uri="{FF2B5EF4-FFF2-40B4-BE49-F238E27FC236}">
                <a16:creationId xmlns:a16="http://schemas.microsoft.com/office/drawing/2014/main" id="{3B315D3B-33AB-CD4A-B37C-7F8C7406062D}"/>
              </a:ext>
              <a:ext uri="{C183D7F6-B498-43B3-948B-1728B52AA6E4}">
                <adec:decorative xmlns:adec="http://schemas.microsoft.com/office/drawing/2017/decorative" val="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4935" y="0"/>
            <a:ext cx="12187065" cy="6855224"/>
          </a:xfrm>
          <a:prstGeom prst="rect">
            <a:avLst/>
          </a:prstGeom>
        </p:spPr>
      </p:pic>
      <p:sp>
        <p:nvSpPr>
          <p:cNvPr id="17" name="Title">
            <a:extLst>
              <a:ext uri="{FF2B5EF4-FFF2-40B4-BE49-F238E27FC236}">
                <a16:creationId xmlns:a16="http://schemas.microsoft.com/office/drawing/2014/main" id="{83D063E7-7D7B-F84E-9744-45E09747F2F8}"/>
              </a:ext>
            </a:extLst>
          </p:cNvPr>
          <p:cNvSpPr>
            <a:spLocks noGrp="1"/>
          </p:cNvSpPr>
          <p:nvPr>
            <p:ph type="title"/>
          </p:nvPr>
        </p:nvSpPr>
        <p:spPr>
          <a:xfrm>
            <a:off x="478367" y="1956825"/>
            <a:ext cx="5461000" cy="1189032"/>
          </a:xfrm>
          <a:prstGeom prst="rect">
            <a:avLst/>
          </a:prstGeom>
        </p:spPr>
        <p:txBody>
          <a:bodyPr anchor="b">
            <a:noAutofit/>
          </a:bodyPr>
          <a:lstStyle>
            <a:lvl1pPr>
              <a:defRPr sz="3800">
                <a:solidFill>
                  <a:schemeClr val="bg1"/>
                </a:solidFill>
                <a:latin typeface="+mj-lt"/>
              </a:defRPr>
            </a:lvl1pPr>
          </a:lstStyle>
          <a:p>
            <a:r>
              <a:rPr lang="en-US"/>
              <a:t>Click to edit Master title style</a:t>
            </a:r>
          </a:p>
        </p:txBody>
      </p:sp>
      <p:sp>
        <p:nvSpPr>
          <p:cNvPr id="10" name="Text Placeholder 1">
            <a:extLst>
              <a:ext uri="{FF2B5EF4-FFF2-40B4-BE49-F238E27FC236}">
                <a16:creationId xmlns:a16="http://schemas.microsoft.com/office/drawing/2014/main" id="{8FCF6C2D-8837-984D-B7B1-6B9F2067B324}"/>
              </a:ext>
            </a:extLst>
          </p:cNvPr>
          <p:cNvSpPr>
            <a:spLocks noGrp="1"/>
          </p:cNvSpPr>
          <p:nvPr>
            <p:ph type="body" sz="quarter" idx="13"/>
          </p:nvPr>
        </p:nvSpPr>
        <p:spPr>
          <a:xfrm>
            <a:off x="478367" y="3209113"/>
            <a:ext cx="5461000" cy="637116"/>
          </a:xfrm>
        </p:spPr>
        <p:txBody>
          <a:bodyPr>
            <a:noAutofit/>
          </a:bodyPr>
          <a:lstStyle>
            <a:lvl1pPr marL="0" indent="0">
              <a:lnSpc>
                <a:spcPct val="100000"/>
              </a:lnSpc>
              <a:buNone/>
              <a:defRPr sz="2000">
                <a:solidFill>
                  <a:schemeClr val="bg1"/>
                </a:solidFill>
                <a:latin typeface="Arial" panose="020B0604020202020204" pitchFamily="34" charset="0"/>
                <a:cs typeface="Arial" panose="020B0604020202020204" pitchFamily="34" charset="0"/>
              </a:defRPr>
            </a:lvl1pPr>
            <a:lvl2pPr>
              <a:lnSpc>
                <a:spcPct val="100000"/>
              </a:lnSpc>
              <a:buClrTx/>
              <a:defRPr sz="2000">
                <a:solidFill>
                  <a:schemeClr val="bg1"/>
                </a:solidFill>
                <a:latin typeface="Arial" panose="020B0604020202020204" pitchFamily="34" charset="0"/>
                <a:cs typeface="Arial" panose="020B0604020202020204" pitchFamily="34" charset="0"/>
              </a:defRPr>
            </a:lvl2pPr>
            <a:lvl3pPr>
              <a:lnSpc>
                <a:spcPct val="100000"/>
              </a:lnSpc>
              <a:buClrTx/>
              <a:defRPr sz="2000">
                <a:solidFill>
                  <a:schemeClr val="bg1"/>
                </a:solidFill>
                <a:latin typeface="Arial" panose="020B0604020202020204" pitchFamily="34" charset="0"/>
                <a:cs typeface="Arial" panose="020B0604020202020204" pitchFamily="34" charset="0"/>
              </a:defRPr>
            </a:lvl3pPr>
            <a:lvl4pPr>
              <a:lnSpc>
                <a:spcPct val="100000"/>
              </a:lnSpc>
              <a:buClrTx/>
              <a:defRPr sz="2000">
                <a:solidFill>
                  <a:schemeClr val="bg1"/>
                </a:solidFill>
                <a:latin typeface="Arial" panose="020B0604020202020204" pitchFamily="34" charset="0"/>
                <a:cs typeface="Arial" panose="020B0604020202020204" pitchFamily="34" charset="0"/>
              </a:defRPr>
            </a:lvl4pPr>
            <a:lvl5pPr>
              <a:lnSpc>
                <a:spcPct val="100000"/>
              </a:lnSpc>
              <a:buClrTx/>
              <a:defRPr sz="2000">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ext Placeholder 2">
            <a:extLst>
              <a:ext uri="{FF2B5EF4-FFF2-40B4-BE49-F238E27FC236}">
                <a16:creationId xmlns:a16="http://schemas.microsoft.com/office/drawing/2014/main" id="{D72E71F9-0456-9DFE-B3B2-7E09368983E2}"/>
              </a:ext>
            </a:extLst>
          </p:cNvPr>
          <p:cNvSpPr>
            <a:spLocks noGrp="1"/>
          </p:cNvSpPr>
          <p:nvPr>
            <p:ph type="body" sz="quarter" idx="14" hasCustomPrompt="1"/>
          </p:nvPr>
        </p:nvSpPr>
        <p:spPr>
          <a:xfrm>
            <a:off x="478367" y="5873267"/>
            <a:ext cx="5461000" cy="277255"/>
          </a:xfrm>
        </p:spPr>
        <p:txBody>
          <a:bodyPr>
            <a:noAutofit/>
          </a:bodyPr>
          <a:lstStyle>
            <a:lvl1pPr marL="0" indent="0">
              <a:buNone/>
              <a:defRPr sz="1800">
                <a:solidFill>
                  <a:schemeClr val="bg1"/>
                </a:solidFill>
                <a:latin typeface="Arial" panose="020B0604020202020204" pitchFamily="34" charset="0"/>
                <a:cs typeface="Arial" panose="020B0604020202020204" pitchFamily="34" charset="0"/>
              </a:defRPr>
            </a:lvl1pPr>
            <a:lvl2pPr>
              <a:defRPr sz="1333"/>
            </a:lvl2pPr>
            <a:lvl3pPr>
              <a:defRPr sz="1333"/>
            </a:lvl3pPr>
            <a:lvl4pPr>
              <a:defRPr sz="1333"/>
            </a:lvl4pPr>
            <a:lvl5pPr>
              <a:defRPr sz="1333"/>
            </a:lvl5pPr>
          </a:lstStyle>
          <a:p>
            <a:pPr lvl="0"/>
            <a:r>
              <a:rPr lang="en-US"/>
              <a:t>Ministry of Education</a:t>
            </a:r>
          </a:p>
        </p:txBody>
      </p:sp>
      <p:sp>
        <p:nvSpPr>
          <p:cNvPr id="3" name="Text Placeholder 3">
            <a:extLst>
              <a:ext uri="{FF2B5EF4-FFF2-40B4-BE49-F238E27FC236}">
                <a16:creationId xmlns:a16="http://schemas.microsoft.com/office/drawing/2014/main" id="{D524FD02-B342-D3A1-0606-6CBCCFE911F7}"/>
              </a:ext>
            </a:extLst>
          </p:cNvPr>
          <p:cNvSpPr>
            <a:spLocks noGrp="1"/>
          </p:cNvSpPr>
          <p:nvPr>
            <p:ph type="body" sz="quarter" idx="16" hasCustomPrompt="1"/>
          </p:nvPr>
        </p:nvSpPr>
        <p:spPr>
          <a:xfrm>
            <a:off x="478367" y="6317393"/>
            <a:ext cx="5461000" cy="277255"/>
          </a:xfrm>
        </p:spPr>
        <p:txBody>
          <a:bodyPr>
            <a:noAutofit/>
          </a:bodyPr>
          <a:lstStyle>
            <a:lvl1pPr marL="0" indent="0">
              <a:buNone/>
              <a:defRPr sz="1800">
                <a:solidFill>
                  <a:schemeClr val="bg1"/>
                </a:solidFill>
                <a:latin typeface="Arial" panose="020B0604020202020204" pitchFamily="34" charset="0"/>
                <a:cs typeface="Arial" panose="020B0604020202020204" pitchFamily="34" charset="0"/>
              </a:defRPr>
            </a:lvl1pPr>
            <a:lvl2pPr>
              <a:defRPr sz="1333"/>
            </a:lvl2pPr>
            <a:lvl3pPr>
              <a:defRPr sz="1333"/>
            </a:lvl3pPr>
            <a:lvl4pPr>
              <a:defRPr sz="1333"/>
            </a:lvl4pPr>
            <a:lvl5pPr>
              <a:defRPr sz="1333"/>
            </a:lvl5pPr>
          </a:lstStyle>
          <a:p>
            <a:pPr lvl="0"/>
            <a:r>
              <a:rPr lang="en-US"/>
              <a:t>Click to insert version date (Month/Year)</a:t>
            </a:r>
          </a:p>
        </p:txBody>
      </p:sp>
      <p:pic>
        <p:nvPicPr>
          <p:cNvPr id="5" name="Logo" descr="Government of Ontario logo">
            <a:extLst>
              <a:ext uri="{FF2B5EF4-FFF2-40B4-BE49-F238E27FC236}">
                <a16:creationId xmlns:a16="http://schemas.microsoft.com/office/drawing/2014/main" id="{E7A2289A-2AE5-C0C0-FFBB-32937D40C33D}"/>
              </a:ext>
              <a:ext uri="{C183D7F6-B498-43B3-948B-1728B52AA6E4}">
                <adec:decorative xmlns:adec="http://schemas.microsoft.com/office/drawing/2017/decorative" val="0"/>
              </a:ext>
            </a:extLst>
          </p:cNvPr>
          <p:cNvPicPr>
            <a:picLocks noChangeAspect="1"/>
          </p:cNvPicPr>
          <p:nvPr userDrawn="1"/>
        </p:nvPicPr>
        <p:blipFill>
          <a:blip r:embed="rId3"/>
          <a:stretch>
            <a:fillRect/>
          </a:stretch>
        </p:blipFill>
        <p:spPr>
          <a:xfrm>
            <a:off x="10006176" y="5841183"/>
            <a:ext cx="1980000" cy="792000"/>
          </a:xfrm>
          <a:prstGeom prst="rect">
            <a:avLst/>
          </a:prstGeom>
        </p:spPr>
      </p:pic>
    </p:spTree>
    <p:extLst>
      <p:ext uri="{BB962C8B-B14F-4D97-AF65-F5344CB8AC3E}">
        <p14:creationId xmlns:p14="http://schemas.microsoft.com/office/powerpoint/2010/main" val="22159300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Option 3)">
    <p:spTree>
      <p:nvGrpSpPr>
        <p:cNvPr id="1" name=""/>
        <p:cNvGrpSpPr/>
        <p:nvPr/>
      </p:nvGrpSpPr>
      <p:grpSpPr>
        <a:xfrm>
          <a:off x="0" y="0"/>
          <a:ext cx="0" cy="0"/>
          <a:chOff x="0" y="0"/>
          <a:chExt cx="0" cy="0"/>
        </a:xfrm>
      </p:grpSpPr>
      <p:pic>
        <p:nvPicPr>
          <p:cNvPr id="4" name="Background">
            <a:extLst>
              <a:ext uri="{FF2B5EF4-FFF2-40B4-BE49-F238E27FC236}">
                <a16:creationId xmlns:a16="http://schemas.microsoft.com/office/drawing/2014/main" id="{0A0061B9-72B4-7A6C-BE48-E0AD28F60BBA}"/>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4935" y="0"/>
            <a:ext cx="12187064" cy="6855224"/>
          </a:xfrm>
          <a:prstGeom prst="rect">
            <a:avLst/>
          </a:prstGeom>
        </p:spPr>
      </p:pic>
      <p:sp>
        <p:nvSpPr>
          <p:cNvPr id="17" name="Title">
            <a:extLst>
              <a:ext uri="{FF2B5EF4-FFF2-40B4-BE49-F238E27FC236}">
                <a16:creationId xmlns:a16="http://schemas.microsoft.com/office/drawing/2014/main" id="{349C8FAF-4DEB-EB47-A566-EDFE1AB68F8E}"/>
              </a:ext>
            </a:extLst>
          </p:cNvPr>
          <p:cNvSpPr>
            <a:spLocks noGrp="1"/>
          </p:cNvSpPr>
          <p:nvPr>
            <p:ph type="title"/>
          </p:nvPr>
        </p:nvSpPr>
        <p:spPr>
          <a:xfrm>
            <a:off x="478367" y="1956825"/>
            <a:ext cx="5461000" cy="1189032"/>
          </a:xfrm>
          <a:prstGeom prst="rect">
            <a:avLst/>
          </a:prstGeom>
        </p:spPr>
        <p:txBody>
          <a:bodyPr anchor="b">
            <a:noAutofit/>
          </a:bodyPr>
          <a:lstStyle>
            <a:lvl1pPr>
              <a:defRPr sz="3800">
                <a:latin typeface="+mj-lt"/>
              </a:defRPr>
            </a:lvl1pPr>
          </a:lstStyle>
          <a:p>
            <a:r>
              <a:rPr lang="en-US"/>
              <a:t>Click to edit Master title style</a:t>
            </a:r>
          </a:p>
        </p:txBody>
      </p:sp>
      <p:sp>
        <p:nvSpPr>
          <p:cNvPr id="14" name="Text Placeholder 1">
            <a:extLst>
              <a:ext uri="{FF2B5EF4-FFF2-40B4-BE49-F238E27FC236}">
                <a16:creationId xmlns:a16="http://schemas.microsoft.com/office/drawing/2014/main" id="{9C248358-F252-154F-9EDA-F9759EAEBC5A}"/>
              </a:ext>
            </a:extLst>
          </p:cNvPr>
          <p:cNvSpPr>
            <a:spLocks noGrp="1"/>
          </p:cNvSpPr>
          <p:nvPr>
            <p:ph type="body" sz="quarter" idx="13"/>
          </p:nvPr>
        </p:nvSpPr>
        <p:spPr>
          <a:xfrm>
            <a:off x="478367" y="3209113"/>
            <a:ext cx="5461000" cy="637116"/>
          </a:xfrm>
        </p:spPr>
        <p:txBody>
          <a:bodyPr>
            <a:noAutofit/>
          </a:bodyPr>
          <a:lstStyle>
            <a:lvl1pPr marL="0" indent="0">
              <a:lnSpc>
                <a:spcPct val="100000"/>
              </a:lnSpc>
              <a:buNone/>
              <a:defRPr sz="2000">
                <a:solidFill>
                  <a:schemeClr val="tx1"/>
                </a:solidFill>
                <a:latin typeface="Arial" panose="020B0604020202020204" pitchFamily="34" charset="0"/>
                <a:cs typeface="Arial" panose="020B0604020202020204" pitchFamily="34" charset="0"/>
              </a:defRPr>
            </a:lvl1pPr>
            <a:lvl2pPr>
              <a:lnSpc>
                <a:spcPct val="100000"/>
              </a:lnSpc>
              <a:defRPr sz="2000">
                <a:solidFill>
                  <a:schemeClr val="tx1"/>
                </a:solidFill>
                <a:latin typeface="Arial" panose="020B0604020202020204" pitchFamily="34" charset="0"/>
                <a:cs typeface="Arial" panose="020B0604020202020204" pitchFamily="34" charset="0"/>
              </a:defRPr>
            </a:lvl2pPr>
            <a:lvl3pPr>
              <a:lnSpc>
                <a:spcPct val="100000"/>
              </a:lnSpc>
              <a:defRPr sz="2000">
                <a:solidFill>
                  <a:schemeClr val="tx1"/>
                </a:solidFill>
                <a:latin typeface="Arial" panose="020B0604020202020204" pitchFamily="34" charset="0"/>
                <a:cs typeface="Arial" panose="020B0604020202020204" pitchFamily="34" charset="0"/>
              </a:defRPr>
            </a:lvl3pPr>
            <a:lvl4pPr>
              <a:lnSpc>
                <a:spcPct val="100000"/>
              </a:lnSpc>
              <a:defRPr sz="2000">
                <a:solidFill>
                  <a:schemeClr val="tx1"/>
                </a:solidFill>
                <a:latin typeface="Arial" panose="020B0604020202020204" pitchFamily="34" charset="0"/>
                <a:cs typeface="Arial" panose="020B0604020202020204" pitchFamily="34" charset="0"/>
              </a:defRPr>
            </a:lvl4pPr>
            <a:lvl5pPr>
              <a:lnSpc>
                <a:spcPct val="100000"/>
              </a:lnSpc>
              <a:defRPr sz="2000">
                <a:solidFill>
                  <a:schemeClr val="tx1"/>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ext Placeholder 2">
            <a:extLst>
              <a:ext uri="{FF2B5EF4-FFF2-40B4-BE49-F238E27FC236}">
                <a16:creationId xmlns:a16="http://schemas.microsoft.com/office/drawing/2014/main" id="{A6763563-91D7-10E1-446F-7D0938E277F6}"/>
              </a:ext>
            </a:extLst>
          </p:cNvPr>
          <p:cNvSpPr>
            <a:spLocks noGrp="1"/>
          </p:cNvSpPr>
          <p:nvPr>
            <p:ph type="body" sz="quarter" idx="14" hasCustomPrompt="1"/>
          </p:nvPr>
        </p:nvSpPr>
        <p:spPr>
          <a:xfrm>
            <a:off x="478367" y="5873267"/>
            <a:ext cx="5461000" cy="277255"/>
          </a:xfrm>
        </p:spPr>
        <p:txBody>
          <a:bodyPr>
            <a:noAutofit/>
          </a:bodyPr>
          <a:lstStyle>
            <a:lvl1pPr marL="0" indent="0">
              <a:buNone/>
              <a:defRPr sz="1800">
                <a:solidFill>
                  <a:schemeClr val="bg1"/>
                </a:solidFill>
                <a:latin typeface="Arial" panose="020B0604020202020204" pitchFamily="34" charset="0"/>
                <a:cs typeface="Arial" panose="020B0604020202020204" pitchFamily="34" charset="0"/>
              </a:defRPr>
            </a:lvl1pPr>
            <a:lvl2pPr>
              <a:defRPr sz="1333"/>
            </a:lvl2pPr>
            <a:lvl3pPr>
              <a:defRPr sz="1333"/>
            </a:lvl3pPr>
            <a:lvl4pPr>
              <a:defRPr sz="1333"/>
            </a:lvl4pPr>
            <a:lvl5pPr>
              <a:defRPr sz="1333"/>
            </a:lvl5pPr>
          </a:lstStyle>
          <a:p>
            <a:pPr lvl="0"/>
            <a:r>
              <a:rPr lang="en-US"/>
              <a:t>Click to edit ministry name</a:t>
            </a:r>
          </a:p>
        </p:txBody>
      </p:sp>
      <p:sp>
        <p:nvSpPr>
          <p:cNvPr id="3" name="Text Placeholder 3">
            <a:extLst>
              <a:ext uri="{FF2B5EF4-FFF2-40B4-BE49-F238E27FC236}">
                <a16:creationId xmlns:a16="http://schemas.microsoft.com/office/drawing/2014/main" id="{D942BFBA-A841-CD43-BBF6-0C25DDD388DC}"/>
              </a:ext>
            </a:extLst>
          </p:cNvPr>
          <p:cNvSpPr>
            <a:spLocks noGrp="1"/>
          </p:cNvSpPr>
          <p:nvPr>
            <p:ph type="body" sz="quarter" idx="15" hasCustomPrompt="1"/>
          </p:nvPr>
        </p:nvSpPr>
        <p:spPr>
          <a:xfrm>
            <a:off x="478367" y="6317393"/>
            <a:ext cx="5461000" cy="277255"/>
          </a:xfrm>
        </p:spPr>
        <p:txBody>
          <a:bodyPr>
            <a:noAutofit/>
          </a:bodyPr>
          <a:lstStyle>
            <a:lvl1pPr marL="0" indent="0">
              <a:buNone/>
              <a:defRPr sz="1800">
                <a:solidFill>
                  <a:schemeClr val="bg1"/>
                </a:solidFill>
                <a:latin typeface="Arial" panose="020B0604020202020204" pitchFamily="34" charset="0"/>
                <a:cs typeface="Arial" panose="020B0604020202020204" pitchFamily="34" charset="0"/>
              </a:defRPr>
            </a:lvl1pPr>
            <a:lvl2pPr>
              <a:defRPr sz="1333"/>
            </a:lvl2pPr>
            <a:lvl3pPr>
              <a:defRPr sz="1333"/>
            </a:lvl3pPr>
            <a:lvl4pPr>
              <a:defRPr sz="1333"/>
            </a:lvl4pPr>
            <a:lvl5pPr>
              <a:defRPr sz="1333"/>
            </a:lvl5pPr>
          </a:lstStyle>
          <a:p>
            <a:pPr lvl="0"/>
            <a:r>
              <a:rPr lang="en-US"/>
              <a:t>Click to insert version date (Month/Year)</a:t>
            </a:r>
          </a:p>
        </p:txBody>
      </p:sp>
      <p:pic>
        <p:nvPicPr>
          <p:cNvPr id="5" name="Logo" descr="Government of Ontario logo">
            <a:extLst>
              <a:ext uri="{FF2B5EF4-FFF2-40B4-BE49-F238E27FC236}">
                <a16:creationId xmlns:a16="http://schemas.microsoft.com/office/drawing/2014/main" id="{265C815A-1AC0-59AA-C540-83F83618C92A}"/>
              </a:ext>
              <a:ext uri="{C183D7F6-B498-43B3-948B-1728B52AA6E4}">
                <adec:decorative xmlns:adec="http://schemas.microsoft.com/office/drawing/2017/decorative" val="0"/>
              </a:ext>
            </a:extLst>
          </p:cNvPr>
          <p:cNvPicPr>
            <a:picLocks noChangeAspect="1"/>
          </p:cNvPicPr>
          <p:nvPr userDrawn="1"/>
        </p:nvPicPr>
        <p:blipFill>
          <a:blip r:embed="rId3"/>
          <a:stretch>
            <a:fillRect/>
          </a:stretch>
        </p:blipFill>
        <p:spPr>
          <a:xfrm>
            <a:off x="10006176" y="5841183"/>
            <a:ext cx="1980000" cy="792000"/>
          </a:xfrm>
          <a:prstGeom prst="rect">
            <a:avLst/>
          </a:prstGeom>
        </p:spPr>
      </p:pic>
    </p:spTree>
    <p:extLst>
      <p:ext uri="{BB962C8B-B14F-4D97-AF65-F5344CB8AC3E}">
        <p14:creationId xmlns:p14="http://schemas.microsoft.com/office/powerpoint/2010/main" val="25951503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Option 4)">
    <p:spTree>
      <p:nvGrpSpPr>
        <p:cNvPr id="1" name=""/>
        <p:cNvGrpSpPr/>
        <p:nvPr/>
      </p:nvGrpSpPr>
      <p:grpSpPr>
        <a:xfrm>
          <a:off x="0" y="0"/>
          <a:ext cx="0" cy="0"/>
          <a:chOff x="0" y="0"/>
          <a:chExt cx="0" cy="0"/>
        </a:xfrm>
      </p:grpSpPr>
      <p:pic>
        <p:nvPicPr>
          <p:cNvPr id="5" name="Picture 3">
            <a:extLst>
              <a:ext uri="{FF2B5EF4-FFF2-40B4-BE49-F238E27FC236}">
                <a16:creationId xmlns:a16="http://schemas.microsoft.com/office/drawing/2014/main" id="{6F94C450-81A3-CF5D-5D19-8FA04D15DFCF}"/>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4935" y="0"/>
            <a:ext cx="12187064" cy="6855224"/>
          </a:xfrm>
          <a:prstGeom prst="rect">
            <a:avLst/>
          </a:prstGeom>
        </p:spPr>
      </p:pic>
      <p:sp>
        <p:nvSpPr>
          <p:cNvPr id="20" name="Title 7">
            <a:extLst>
              <a:ext uri="{FF2B5EF4-FFF2-40B4-BE49-F238E27FC236}">
                <a16:creationId xmlns:a16="http://schemas.microsoft.com/office/drawing/2014/main" id="{DDD5CC6D-17BF-5441-88EA-2F05831D4E29}"/>
              </a:ext>
            </a:extLst>
          </p:cNvPr>
          <p:cNvSpPr>
            <a:spLocks noGrp="1"/>
          </p:cNvSpPr>
          <p:nvPr>
            <p:ph type="title"/>
          </p:nvPr>
        </p:nvSpPr>
        <p:spPr>
          <a:xfrm>
            <a:off x="478367" y="1956825"/>
            <a:ext cx="5461000" cy="1189032"/>
          </a:xfrm>
          <a:prstGeom prst="rect">
            <a:avLst/>
          </a:prstGeom>
        </p:spPr>
        <p:txBody>
          <a:bodyPr anchor="b">
            <a:noAutofit/>
          </a:bodyPr>
          <a:lstStyle>
            <a:lvl1pPr>
              <a:defRPr sz="3800">
                <a:solidFill>
                  <a:schemeClr val="bg1"/>
                </a:solidFill>
                <a:latin typeface="+mj-lt"/>
              </a:defRPr>
            </a:lvl1pPr>
          </a:lstStyle>
          <a:p>
            <a:r>
              <a:rPr lang="en-US"/>
              <a:t>Click to edit Master title style</a:t>
            </a:r>
          </a:p>
        </p:txBody>
      </p:sp>
      <p:sp>
        <p:nvSpPr>
          <p:cNvPr id="14" name="Text Placeholder 11">
            <a:extLst>
              <a:ext uri="{FF2B5EF4-FFF2-40B4-BE49-F238E27FC236}">
                <a16:creationId xmlns:a16="http://schemas.microsoft.com/office/drawing/2014/main" id="{68F07E9B-F8C0-DC46-AAA5-71EF1252C0A5}"/>
              </a:ext>
            </a:extLst>
          </p:cNvPr>
          <p:cNvSpPr>
            <a:spLocks noGrp="1"/>
          </p:cNvSpPr>
          <p:nvPr>
            <p:ph type="body" sz="quarter" idx="13"/>
          </p:nvPr>
        </p:nvSpPr>
        <p:spPr>
          <a:xfrm>
            <a:off x="478367" y="3209113"/>
            <a:ext cx="5461000" cy="637116"/>
          </a:xfrm>
        </p:spPr>
        <p:txBody>
          <a:bodyPr>
            <a:noAutofit/>
          </a:bodyPr>
          <a:lstStyle>
            <a:lvl1pPr marL="0" indent="0">
              <a:lnSpc>
                <a:spcPct val="100000"/>
              </a:lnSpc>
              <a:buNone/>
              <a:defRPr sz="2000">
                <a:solidFill>
                  <a:schemeClr val="bg1"/>
                </a:solidFill>
                <a:latin typeface="Arial" panose="020B0604020202020204" pitchFamily="34" charset="0"/>
                <a:cs typeface="Arial" panose="020B0604020202020204" pitchFamily="34" charset="0"/>
              </a:defRPr>
            </a:lvl1pPr>
            <a:lvl2pPr>
              <a:lnSpc>
                <a:spcPct val="100000"/>
              </a:lnSpc>
              <a:defRPr sz="2000">
                <a:solidFill>
                  <a:schemeClr val="bg1"/>
                </a:solidFill>
                <a:latin typeface="Arial" panose="020B0604020202020204" pitchFamily="34" charset="0"/>
                <a:cs typeface="Arial" panose="020B0604020202020204" pitchFamily="34" charset="0"/>
              </a:defRPr>
            </a:lvl2pPr>
            <a:lvl3pPr>
              <a:lnSpc>
                <a:spcPct val="100000"/>
              </a:lnSpc>
              <a:defRPr sz="2000">
                <a:solidFill>
                  <a:schemeClr val="bg1"/>
                </a:solidFill>
                <a:latin typeface="Arial" panose="020B0604020202020204" pitchFamily="34" charset="0"/>
                <a:cs typeface="Arial" panose="020B0604020202020204" pitchFamily="34" charset="0"/>
              </a:defRPr>
            </a:lvl3pPr>
            <a:lvl4pPr>
              <a:lnSpc>
                <a:spcPct val="100000"/>
              </a:lnSpc>
              <a:defRPr sz="2000">
                <a:solidFill>
                  <a:schemeClr val="bg1"/>
                </a:solidFill>
                <a:latin typeface="Arial" panose="020B0604020202020204" pitchFamily="34" charset="0"/>
                <a:cs typeface="Arial" panose="020B0604020202020204" pitchFamily="34" charset="0"/>
              </a:defRPr>
            </a:lvl4pPr>
            <a:lvl5pPr>
              <a:lnSpc>
                <a:spcPct val="100000"/>
              </a:lnSpc>
              <a:defRPr sz="2000">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ext Placeholder 11">
            <a:extLst>
              <a:ext uri="{FF2B5EF4-FFF2-40B4-BE49-F238E27FC236}">
                <a16:creationId xmlns:a16="http://schemas.microsoft.com/office/drawing/2014/main" id="{0FBF3C0A-2A70-33E3-5197-10E789E81800}"/>
              </a:ext>
            </a:extLst>
          </p:cNvPr>
          <p:cNvSpPr>
            <a:spLocks noGrp="1"/>
          </p:cNvSpPr>
          <p:nvPr>
            <p:ph type="body" sz="quarter" idx="14" hasCustomPrompt="1"/>
          </p:nvPr>
        </p:nvSpPr>
        <p:spPr>
          <a:xfrm>
            <a:off x="478367" y="5873267"/>
            <a:ext cx="5461000" cy="277255"/>
          </a:xfrm>
        </p:spPr>
        <p:txBody>
          <a:bodyPr>
            <a:noAutofit/>
          </a:bodyPr>
          <a:lstStyle>
            <a:lvl1pPr marL="0" indent="0">
              <a:buNone/>
              <a:defRPr sz="1800">
                <a:solidFill>
                  <a:schemeClr val="bg1"/>
                </a:solidFill>
                <a:latin typeface="Arial" panose="020B0604020202020204" pitchFamily="34" charset="0"/>
                <a:cs typeface="Arial" panose="020B0604020202020204" pitchFamily="34" charset="0"/>
              </a:defRPr>
            </a:lvl1pPr>
            <a:lvl2pPr>
              <a:defRPr sz="1333"/>
            </a:lvl2pPr>
            <a:lvl3pPr>
              <a:defRPr sz="1333"/>
            </a:lvl3pPr>
            <a:lvl4pPr>
              <a:defRPr sz="1333"/>
            </a:lvl4pPr>
            <a:lvl5pPr>
              <a:defRPr sz="1333"/>
            </a:lvl5pPr>
          </a:lstStyle>
          <a:p>
            <a:pPr lvl="0"/>
            <a:r>
              <a:rPr lang="en-US"/>
              <a:t>Click to edit ministry name</a:t>
            </a:r>
          </a:p>
        </p:txBody>
      </p:sp>
      <p:sp>
        <p:nvSpPr>
          <p:cNvPr id="3" name="Text Placeholder 11">
            <a:extLst>
              <a:ext uri="{FF2B5EF4-FFF2-40B4-BE49-F238E27FC236}">
                <a16:creationId xmlns:a16="http://schemas.microsoft.com/office/drawing/2014/main" id="{72347DCD-740F-63BA-88B1-5657F3C15C65}"/>
              </a:ext>
            </a:extLst>
          </p:cNvPr>
          <p:cNvSpPr>
            <a:spLocks noGrp="1"/>
          </p:cNvSpPr>
          <p:nvPr>
            <p:ph type="body" sz="quarter" idx="15" hasCustomPrompt="1"/>
          </p:nvPr>
        </p:nvSpPr>
        <p:spPr>
          <a:xfrm>
            <a:off x="478367" y="6317393"/>
            <a:ext cx="5461000" cy="277255"/>
          </a:xfrm>
        </p:spPr>
        <p:txBody>
          <a:bodyPr>
            <a:noAutofit/>
          </a:bodyPr>
          <a:lstStyle>
            <a:lvl1pPr marL="0" indent="0">
              <a:buNone/>
              <a:defRPr sz="1800">
                <a:solidFill>
                  <a:schemeClr val="bg1"/>
                </a:solidFill>
                <a:latin typeface="Arial" panose="020B0604020202020204" pitchFamily="34" charset="0"/>
                <a:cs typeface="Arial" panose="020B0604020202020204" pitchFamily="34" charset="0"/>
              </a:defRPr>
            </a:lvl1pPr>
            <a:lvl2pPr>
              <a:defRPr sz="1333"/>
            </a:lvl2pPr>
            <a:lvl3pPr>
              <a:defRPr sz="1333"/>
            </a:lvl3pPr>
            <a:lvl4pPr>
              <a:defRPr sz="1333"/>
            </a:lvl4pPr>
            <a:lvl5pPr>
              <a:defRPr sz="1333"/>
            </a:lvl5pPr>
          </a:lstStyle>
          <a:p>
            <a:pPr lvl="0"/>
            <a:r>
              <a:rPr lang="en-US"/>
              <a:t>Click to insert version date (Month/Year)</a:t>
            </a:r>
          </a:p>
        </p:txBody>
      </p:sp>
      <p:pic>
        <p:nvPicPr>
          <p:cNvPr id="4" name="Logo" descr="Government of Ontario logo">
            <a:extLst>
              <a:ext uri="{FF2B5EF4-FFF2-40B4-BE49-F238E27FC236}">
                <a16:creationId xmlns:a16="http://schemas.microsoft.com/office/drawing/2014/main" id="{0A867768-1EA4-781F-248D-EF020CEE0969}"/>
              </a:ext>
              <a:ext uri="{C183D7F6-B498-43B3-948B-1728B52AA6E4}">
                <adec:decorative xmlns:adec="http://schemas.microsoft.com/office/drawing/2017/decorative" val="0"/>
              </a:ext>
            </a:extLst>
          </p:cNvPr>
          <p:cNvPicPr>
            <a:picLocks noChangeAspect="1"/>
          </p:cNvPicPr>
          <p:nvPr userDrawn="1"/>
        </p:nvPicPr>
        <p:blipFill>
          <a:blip r:embed="rId3"/>
          <a:stretch>
            <a:fillRect/>
          </a:stretch>
        </p:blipFill>
        <p:spPr>
          <a:xfrm>
            <a:off x="10006176" y="5841183"/>
            <a:ext cx="1980000" cy="792000"/>
          </a:xfrm>
          <a:prstGeom prst="rect">
            <a:avLst/>
          </a:prstGeom>
        </p:spPr>
      </p:pic>
    </p:spTree>
    <p:extLst>
      <p:ext uri="{BB962C8B-B14F-4D97-AF65-F5344CB8AC3E}">
        <p14:creationId xmlns:p14="http://schemas.microsoft.com/office/powerpoint/2010/main" val="281592890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Option 5)">
    <p:spTree>
      <p:nvGrpSpPr>
        <p:cNvPr id="1" name=""/>
        <p:cNvGrpSpPr/>
        <p:nvPr/>
      </p:nvGrpSpPr>
      <p:grpSpPr>
        <a:xfrm>
          <a:off x="0" y="0"/>
          <a:ext cx="0" cy="0"/>
          <a:chOff x="0" y="0"/>
          <a:chExt cx="0" cy="0"/>
        </a:xfrm>
      </p:grpSpPr>
      <p:pic>
        <p:nvPicPr>
          <p:cNvPr id="5" name="Picture 3">
            <a:extLst>
              <a:ext uri="{FF2B5EF4-FFF2-40B4-BE49-F238E27FC236}">
                <a16:creationId xmlns:a16="http://schemas.microsoft.com/office/drawing/2014/main" id="{C351DE58-C55E-FDD5-B70C-9D6C4F2DC097}"/>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4935" y="0"/>
            <a:ext cx="12187064" cy="6855224"/>
          </a:xfrm>
          <a:prstGeom prst="rect">
            <a:avLst/>
          </a:prstGeom>
        </p:spPr>
      </p:pic>
      <p:sp>
        <p:nvSpPr>
          <p:cNvPr id="16" name="Title 7">
            <a:extLst>
              <a:ext uri="{FF2B5EF4-FFF2-40B4-BE49-F238E27FC236}">
                <a16:creationId xmlns:a16="http://schemas.microsoft.com/office/drawing/2014/main" id="{7BC758D7-CD45-5C4A-9DFF-9F13110EACBF}"/>
              </a:ext>
            </a:extLst>
          </p:cNvPr>
          <p:cNvSpPr>
            <a:spLocks noGrp="1"/>
          </p:cNvSpPr>
          <p:nvPr>
            <p:ph type="title"/>
          </p:nvPr>
        </p:nvSpPr>
        <p:spPr>
          <a:xfrm>
            <a:off x="478367" y="1956825"/>
            <a:ext cx="5461000" cy="1189032"/>
          </a:xfrm>
          <a:prstGeom prst="rect">
            <a:avLst/>
          </a:prstGeom>
        </p:spPr>
        <p:txBody>
          <a:bodyPr anchor="b">
            <a:noAutofit/>
          </a:bodyPr>
          <a:lstStyle>
            <a:lvl1pPr>
              <a:defRPr sz="3800">
                <a:latin typeface="+mj-lt"/>
              </a:defRPr>
            </a:lvl1pPr>
          </a:lstStyle>
          <a:p>
            <a:r>
              <a:rPr lang="en-US"/>
              <a:t>Click to edit Master title style</a:t>
            </a:r>
          </a:p>
        </p:txBody>
      </p:sp>
      <p:sp>
        <p:nvSpPr>
          <p:cNvPr id="14" name="Text Placeholder 11">
            <a:extLst>
              <a:ext uri="{FF2B5EF4-FFF2-40B4-BE49-F238E27FC236}">
                <a16:creationId xmlns:a16="http://schemas.microsoft.com/office/drawing/2014/main" id="{A931E11E-4F3E-4546-AB45-CC7B740A2A4E}"/>
              </a:ext>
            </a:extLst>
          </p:cNvPr>
          <p:cNvSpPr>
            <a:spLocks noGrp="1"/>
          </p:cNvSpPr>
          <p:nvPr>
            <p:ph type="body" sz="quarter" idx="13"/>
          </p:nvPr>
        </p:nvSpPr>
        <p:spPr>
          <a:xfrm>
            <a:off x="478367" y="3209113"/>
            <a:ext cx="5461000" cy="637116"/>
          </a:xfrm>
        </p:spPr>
        <p:txBody>
          <a:bodyPr>
            <a:noAutofit/>
          </a:bodyPr>
          <a:lstStyle>
            <a:lvl1pPr marL="0" indent="0">
              <a:lnSpc>
                <a:spcPct val="100000"/>
              </a:lnSpc>
              <a:buNone/>
              <a:defRPr sz="2000">
                <a:solidFill>
                  <a:schemeClr val="tx1"/>
                </a:solidFill>
                <a:latin typeface="Arial" panose="020B0604020202020204" pitchFamily="34" charset="0"/>
                <a:cs typeface="Arial" panose="020B0604020202020204" pitchFamily="34" charset="0"/>
              </a:defRPr>
            </a:lvl1pPr>
            <a:lvl2pPr>
              <a:lnSpc>
                <a:spcPct val="100000"/>
              </a:lnSpc>
              <a:defRPr sz="2000">
                <a:solidFill>
                  <a:schemeClr val="tx1"/>
                </a:solidFill>
                <a:latin typeface="Arial" panose="020B0604020202020204" pitchFamily="34" charset="0"/>
                <a:cs typeface="Arial" panose="020B0604020202020204" pitchFamily="34" charset="0"/>
              </a:defRPr>
            </a:lvl2pPr>
            <a:lvl3pPr>
              <a:lnSpc>
                <a:spcPct val="100000"/>
              </a:lnSpc>
              <a:defRPr sz="2000">
                <a:solidFill>
                  <a:schemeClr val="tx1"/>
                </a:solidFill>
                <a:latin typeface="Arial" panose="020B0604020202020204" pitchFamily="34" charset="0"/>
                <a:cs typeface="Arial" panose="020B0604020202020204" pitchFamily="34" charset="0"/>
              </a:defRPr>
            </a:lvl3pPr>
            <a:lvl4pPr>
              <a:lnSpc>
                <a:spcPct val="100000"/>
              </a:lnSpc>
              <a:defRPr sz="2000">
                <a:solidFill>
                  <a:schemeClr val="tx1"/>
                </a:solidFill>
                <a:latin typeface="Arial" panose="020B0604020202020204" pitchFamily="34" charset="0"/>
                <a:cs typeface="Arial" panose="020B0604020202020204" pitchFamily="34" charset="0"/>
              </a:defRPr>
            </a:lvl4pPr>
            <a:lvl5pPr>
              <a:lnSpc>
                <a:spcPct val="100000"/>
              </a:lnSpc>
              <a:defRPr sz="2000">
                <a:solidFill>
                  <a:schemeClr val="tx1"/>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ext Placeholder 11">
            <a:extLst>
              <a:ext uri="{FF2B5EF4-FFF2-40B4-BE49-F238E27FC236}">
                <a16:creationId xmlns:a16="http://schemas.microsoft.com/office/drawing/2014/main" id="{EE305A83-C93C-3311-73F2-B506D557A43A}"/>
              </a:ext>
            </a:extLst>
          </p:cNvPr>
          <p:cNvSpPr>
            <a:spLocks noGrp="1"/>
          </p:cNvSpPr>
          <p:nvPr>
            <p:ph type="body" sz="quarter" idx="14" hasCustomPrompt="1"/>
          </p:nvPr>
        </p:nvSpPr>
        <p:spPr>
          <a:xfrm>
            <a:off x="478367" y="5873267"/>
            <a:ext cx="5461000" cy="277255"/>
          </a:xfrm>
        </p:spPr>
        <p:txBody>
          <a:bodyPr>
            <a:noAutofit/>
          </a:bodyPr>
          <a:lstStyle>
            <a:lvl1pPr marL="0" indent="0">
              <a:buNone/>
              <a:defRPr sz="1800">
                <a:solidFill>
                  <a:schemeClr val="bg1"/>
                </a:solidFill>
                <a:latin typeface="Arial" panose="020B0604020202020204" pitchFamily="34" charset="0"/>
                <a:cs typeface="Arial" panose="020B0604020202020204" pitchFamily="34" charset="0"/>
              </a:defRPr>
            </a:lvl1pPr>
            <a:lvl2pPr>
              <a:defRPr sz="1333"/>
            </a:lvl2pPr>
            <a:lvl3pPr>
              <a:defRPr sz="1333"/>
            </a:lvl3pPr>
            <a:lvl4pPr>
              <a:defRPr sz="1333"/>
            </a:lvl4pPr>
            <a:lvl5pPr>
              <a:defRPr sz="1333"/>
            </a:lvl5pPr>
          </a:lstStyle>
          <a:p>
            <a:pPr lvl="0"/>
            <a:r>
              <a:rPr lang="en-US"/>
              <a:t>Click to edit ministry name</a:t>
            </a:r>
          </a:p>
        </p:txBody>
      </p:sp>
      <p:sp>
        <p:nvSpPr>
          <p:cNvPr id="4" name="Text Placeholder 11">
            <a:extLst>
              <a:ext uri="{FF2B5EF4-FFF2-40B4-BE49-F238E27FC236}">
                <a16:creationId xmlns:a16="http://schemas.microsoft.com/office/drawing/2014/main" id="{0101C9C0-D70C-1364-8A4C-E8BD3F59CF8A}"/>
              </a:ext>
            </a:extLst>
          </p:cNvPr>
          <p:cNvSpPr>
            <a:spLocks noGrp="1"/>
          </p:cNvSpPr>
          <p:nvPr>
            <p:ph type="body" sz="quarter" idx="15" hasCustomPrompt="1"/>
          </p:nvPr>
        </p:nvSpPr>
        <p:spPr>
          <a:xfrm>
            <a:off x="478367" y="6317393"/>
            <a:ext cx="5461000" cy="277255"/>
          </a:xfrm>
        </p:spPr>
        <p:txBody>
          <a:bodyPr>
            <a:noAutofit/>
          </a:bodyPr>
          <a:lstStyle>
            <a:lvl1pPr marL="0" indent="0">
              <a:buNone/>
              <a:defRPr sz="1800">
                <a:solidFill>
                  <a:schemeClr val="bg1"/>
                </a:solidFill>
                <a:latin typeface="Arial" panose="020B0604020202020204" pitchFamily="34" charset="0"/>
                <a:cs typeface="Arial" panose="020B0604020202020204" pitchFamily="34" charset="0"/>
              </a:defRPr>
            </a:lvl1pPr>
            <a:lvl2pPr>
              <a:defRPr sz="1333"/>
            </a:lvl2pPr>
            <a:lvl3pPr>
              <a:defRPr sz="1333"/>
            </a:lvl3pPr>
            <a:lvl4pPr>
              <a:defRPr sz="1333"/>
            </a:lvl4pPr>
            <a:lvl5pPr>
              <a:defRPr sz="1333"/>
            </a:lvl5pPr>
          </a:lstStyle>
          <a:p>
            <a:pPr lvl="0"/>
            <a:r>
              <a:rPr lang="en-US"/>
              <a:t>Click to insert version date (Month/Year)</a:t>
            </a:r>
          </a:p>
        </p:txBody>
      </p:sp>
      <p:pic>
        <p:nvPicPr>
          <p:cNvPr id="3" name="Logo" descr="Government of Ontario logo">
            <a:extLst>
              <a:ext uri="{FF2B5EF4-FFF2-40B4-BE49-F238E27FC236}">
                <a16:creationId xmlns:a16="http://schemas.microsoft.com/office/drawing/2014/main" id="{43F47B87-BC37-AFB3-3C04-A17707194F7B}"/>
              </a:ext>
              <a:ext uri="{C183D7F6-B498-43B3-948B-1728B52AA6E4}">
                <adec:decorative xmlns:adec="http://schemas.microsoft.com/office/drawing/2017/decorative" val="0"/>
              </a:ext>
            </a:extLst>
          </p:cNvPr>
          <p:cNvPicPr>
            <a:picLocks noChangeAspect="1"/>
          </p:cNvPicPr>
          <p:nvPr userDrawn="1"/>
        </p:nvPicPr>
        <p:blipFill>
          <a:blip r:embed="rId3"/>
          <a:stretch>
            <a:fillRect/>
          </a:stretch>
        </p:blipFill>
        <p:spPr>
          <a:xfrm>
            <a:off x="10006176" y="5841183"/>
            <a:ext cx="1980000" cy="792000"/>
          </a:xfrm>
          <a:prstGeom prst="rect">
            <a:avLst/>
          </a:prstGeom>
        </p:spPr>
      </p:pic>
    </p:spTree>
    <p:extLst>
      <p:ext uri="{BB962C8B-B14F-4D97-AF65-F5344CB8AC3E}">
        <p14:creationId xmlns:p14="http://schemas.microsoft.com/office/powerpoint/2010/main" val="19085381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Option 6)">
    <p:spTree>
      <p:nvGrpSpPr>
        <p:cNvPr id="1" name=""/>
        <p:cNvGrpSpPr/>
        <p:nvPr/>
      </p:nvGrpSpPr>
      <p:grpSpPr>
        <a:xfrm>
          <a:off x="0" y="0"/>
          <a:ext cx="0" cy="0"/>
          <a:chOff x="0" y="0"/>
          <a:chExt cx="0" cy="0"/>
        </a:xfrm>
      </p:grpSpPr>
      <p:pic>
        <p:nvPicPr>
          <p:cNvPr id="4" name="Background">
            <a:extLst>
              <a:ext uri="{FF2B5EF4-FFF2-40B4-BE49-F238E27FC236}">
                <a16:creationId xmlns:a16="http://schemas.microsoft.com/office/drawing/2014/main" id="{75DF5AA9-B3C3-C482-A3D4-0AE51091907D}"/>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4935" y="0"/>
            <a:ext cx="12187064" cy="6855224"/>
          </a:xfrm>
          <a:prstGeom prst="rect">
            <a:avLst/>
          </a:prstGeom>
        </p:spPr>
      </p:pic>
      <p:sp>
        <p:nvSpPr>
          <p:cNvPr id="15" name="Title">
            <a:extLst>
              <a:ext uri="{FF2B5EF4-FFF2-40B4-BE49-F238E27FC236}">
                <a16:creationId xmlns:a16="http://schemas.microsoft.com/office/drawing/2014/main" id="{42CEEC6F-055F-4944-8221-0575BF0BF433}"/>
              </a:ext>
            </a:extLst>
          </p:cNvPr>
          <p:cNvSpPr>
            <a:spLocks noGrp="1"/>
          </p:cNvSpPr>
          <p:nvPr>
            <p:ph type="title"/>
          </p:nvPr>
        </p:nvSpPr>
        <p:spPr>
          <a:xfrm>
            <a:off x="478367" y="1956825"/>
            <a:ext cx="5461000" cy="1189032"/>
          </a:xfrm>
          <a:prstGeom prst="rect">
            <a:avLst/>
          </a:prstGeom>
        </p:spPr>
        <p:txBody>
          <a:bodyPr anchor="b">
            <a:noAutofit/>
          </a:bodyPr>
          <a:lstStyle>
            <a:lvl1pPr>
              <a:defRPr sz="3800">
                <a:latin typeface="+mj-lt"/>
              </a:defRPr>
            </a:lvl1pPr>
          </a:lstStyle>
          <a:p>
            <a:r>
              <a:rPr lang="en-US"/>
              <a:t>Click to edit Master title style</a:t>
            </a:r>
          </a:p>
        </p:txBody>
      </p:sp>
      <p:sp>
        <p:nvSpPr>
          <p:cNvPr id="11" name="Text Placeholder 1">
            <a:extLst>
              <a:ext uri="{FF2B5EF4-FFF2-40B4-BE49-F238E27FC236}">
                <a16:creationId xmlns:a16="http://schemas.microsoft.com/office/drawing/2014/main" id="{2AFF5127-F86A-A243-83BC-3E4FD130F3A6}"/>
              </a:ext>
            </a:extLst>
          </p:cNvPr>
          <p:cNvSpPr>
            <a:spLocks noGrp="1"/>
          </p:cNvSpPr>
          <p:nvPr>
            <p:ph type="body" sz="quarter" idx="13"/>
          </p:nvPr>
        </p:nvSpPr>
        <p:spPr>
          <a:xfrm>
            <a:off x="478367" y="3209113"/>
            <a:ext cx="5461000" cy="637116"/>
          </a:xfrm>
        </p:spPr>
        <p:txBody>
          <a:bodyPr>
            <a:noAutofit/>
          </a:bodyPr>
          <a:lstStyle>
            <a:lvl1pPr marL="0" indent="0">
              <a:lnSpc>
                <a:spcPct val="100000"/>
              </a:lnSpc>
              <a:buNone/>
              <a:defRPr sz="2000">
                <a:solidFill>
                  <a:schemeClr val="tx1"/>
                </a:solidFill>
                <a:latin typeface="Arial" panose="020B0604020202020204" pitchFamily="34" charset="0"/>
                <a:cs typeface="Arial" panose="020B0604020202020204" pitchFamily="34" charset="0"/>
              </a:defRPr>
            </a:lvl1pPr>
            <a:lvl2pPr>
              <a:lnSpc>
                <a:spcPct val="100000"/>
              </a:lnSpc>
              <a:defRPr sz="2000">
                <a:solidFill>
                  <a:schemeClr val="tx1"/>
                </a:solidFill>
                <a:latin typeface="Arial" panose="020B0604020202020204" pitchFamily="34" charset="0"/>
                <a:cs typeface="Arial" panose="020B0604020202020204" pitchFamily="34" charset="0"/>
              </a:defRPr>
            </a:lvl2pPr>
            <a:lvl3pPr>
              <a:lnSpc>
                <a:spcPct val="100000"/>
              </a:lnSpc>
              <a:defRPr sz="2000">
                <a:solidFill>
                  <a:schemeClr val="tx1"/>
                </a:solidFill>
                <a:latin typeface="Arial" panose="020B0604020202020204" pitchFamily="34" charset="0"/>
                <a:cs typeface="Arial" panose="020B0604020202020204" pitchFamily="34" charset="0"/>
              </a:defRPr>
            </a:lvl3pPr>
            <a:lvl4pPr>
              <a:lnSpc>
                <a:spcPct val="100000"/>
              </a:lnSpc>
              <a:defRPr sz="2000">
                <a:solidFill>
                  <a:schemeClr val="tx1"/>
                </a:solidFill>
                <a:latin typeface="Arial" panose="020B0604020202020204" pitchFamily="34" charset="0"/>
                <a:cs typeface="Arial" panose="020B0604020202020204" pitchFamily="34" charset="0"/>
              </a:defRPr>
            </a:lvl4pPr>
            <a:lvl5pPr>
              <a:lnSpc>
                <a:spcPct val="100000"/>
              </a:lnSpc>
              <a:defRPr sz="2000">
                <a:solidFill>
                  <a:schemeClr val="tx1"/>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ext Placeholder 2">
            <a:extLst>
              <a:ext uri="{FF2B5EF4-FFF2-40B4-BE49-F238E27FC236}">
                <a16:creationId xmlns:a16="http://schemas.microsoft.com/office/drawing/2014/main" id="{154DDFDB-A10B-2927-184C-7B174B6265FE}"/>
              </a:ext>
            </a:extLst>
          </p:cNvPr>
          <p:cNvSpPr>
            <a:spLocks noGrp="1"/>
          </p:cNvSpPr>
          <p:nvPr>
            <p:ph type="body" sz="quarter" idx="14" hasCustomPrompt="1"/>
          </p:nvPr>
        </p:nvSpPr>
        <p:spPr>
          <a:xfrm>
            <a:off x="478367" y="5873267"/>
            <a:ext cx="5461000" cy="277255"/>
          </a:xfrm>
        </p:spPr>
        <p:txBody>
          <a:bodyPr>
            <a:noAutofit/>
          </a:bodyPr>
          <a:lstStyle>
            <a:lvl1pPr marL="0" indent="0">
              <a:buNone/>
              <a:defRPr sz="1800">
                <a:solidFill>
                  <a:schemeClr val="bg1"/>
                </a:solidFill>
                <a:latin typeface="Arial" panose="020B0604020202020204" pitchFamily="34" charset="0"/>
                <a:cs typeface="Arial" panose="020B0604020202020204" pitchFamily="34" charset="0"/>
              </a:defRPr>
            </a:lvl1pPr>
            <a:lvl2pPr>
              <a:defRPr sz="1333"/>
            </a:lvl2pPr>
            <a:lvl3pPr>
              <a:defRPr sz="1333"/>
            </a:lvl3pPr>
            <a:lvl4pPr>
              <a:defRPr sz="1333"/>
            </a:lvl4pPr>
            <a:lvl5pPr>
              <a:defRPr sz="1333"/>
            </a:lvl5pPr>
          </a:lstStyle>
          <a:p>
            <a:pPr lvl="0"/>
            <a:r>
              <a:rPr lang="en-US"/>
              <a:t>Click to edit ministry name</a:t>
            </a:r>
          </a:p>
        </p:txBody>
      </p:sp>
      <p:sp>
        <p:nvSpPr>
          <p:cNvPr id="3" name="Text Placeholder 3">
            <a:extLst>
              <a:ext uri="{FF2B5EF4-FFF2-40B4-BE49-F238E27FC236}">
                <a16:creationId xmlns:a16="http://schemas.microsoft.com/office/drawing/2014/main" id="{EBA126C1-2128-78EB-51FF-41E3D0B9864A}"/>
              </a:ext>
            </a:extLst>
          </p:cNvPr>
          <p:cNvSpPr>
            <a:spLocks noGrp="1"/>
          </p:cNvSpPr>
          <p:nvPr>
            <p:ph type="body" sz="quarter" idx="15" hasCustomPrompt="1"/>
          </p:nvPr>
        </p:nvSpPr>
        <p:spPr>
          <a:xfrm>
            <a:off x="478367" y="6317393"/>
            <a:ext cx="5461000" cy="277255"/>
          </a:xfrm>
        </p:spPr>
        <p:txBody>
          <a:bodyPr>
            <a:noAutofit/>
          </a:bodyPr>
          <a:lstStyle>
            <a:lvl1pPr marL="0" indent="0">
              <a:buNone/>
              <a:defRPr sz="1800">
                <a:solidFill>
                  <a:schemeClr val="bg1"/>
                </a:solidFill>
                <a:latin typeface="Arial" panose="020B0604020202020204" pitchFamily="34" charset="0"/>
                <a:cs typeface="Arial" panose="020B0604020202020204" pitchFamily="34" charset="0"/>
              </a:defRPr>
            </a:lvl1pPr>
            <a:lvl2pPr>
              <a:defRPr sz="1333"/>
            </a:lvl2pPr>
            <a:lvl3pPr>
              <a:defRPr sz="1333"/>
            </a:lvl3pPr>
            <a:lvl4pPr>
              <a:defRPr sz="1333"/>
            </a:lvl4pPr>
            <a:lvl5pPr>
              <a:defRPr sz="1333"/>
            </a:lvl5pPr>
          </a:lstStyle>
          <a:p>
            <a:pPr lvl="0"/>
            <a:r>
              <a:rPr lang="en-US"/>
              <a:t>Click to insert version date (Month/Year)</a:t>
            </a:r>
          </a:p>
        </p:txBody>
      </p:sp>
      <p:pic>
        <p:nvPicPr>
          <p:cNvPr id="5" name="Logo" descr="Government of Ontario logo">
            <a:extLst>
              <a:ext uri="{FF2B5EF4-FFF2-40B4-BE49-F238E27FC236}">
                <a16:creationId xmlns:a16="http://schemas.microsoft.com/office/drawing/2014/main" id="{E835B3C4-FC83-3D89-12A1-051A9ADCEE02}"/>
              </a:ext>
              <a:ext uri="{C183D7F6-B498-43B3-948B-1728B52AA6E4}">
                <adec:decorative xmlns:adec="http://schemas.microsoft.com/office/drawing/2017/decorative" val="0"/>
              </a:ext>
            </a:extLst>
          </p:cNvPr>
          <p:cNvPicPr>
            <a:picLocks noChangeAspect="1"/>
          </p:cNvPicPr>
          <p:nvPr userDrawn="1"/>
        </p:nvPicPr>
        <p:blipFill>
          <a:blip r:embed="rId3"/>
          <a:stretch>
            <a:fillRect/>
          </a:stretch>
        </p:blipFill>
        <p:spPr>
          <a:xfrm>
            <a:off x="10006176" y="5841183"/>
            <a:ext cx="1980000" cy="792000"/>
          </a:xfrm>
          <a:prstGeom prst="rect">
            <a:avLst/>
          </a:prstGeom>
        </p:spPr>
      </p:pic>
    </p:spTree>
    <p:extLst>
      <p:ext uri="{BB962C8B-B14F-4D97-AF65-F5344CB8AC3E}">
        <p14:creationId xmlns:p14="http://schemas.microsoft.com/office/powerpoint/2010/main" val="335373785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Divider (Option 1)">
    <p:spTree>
      <p:nvGrpSpPr>
        <p:cNvPr id="1" name=""/>
        <p:cNvGrpSpPr/>
        <p:nvPr/>
      </p:nvGrpSpPr>
      <p:grpSpPr>
        <a:xfrm>
          <a:off x="0" y="0"/>
          <a:ext cx="0" cy="0"/>
          <a:chOff x="0" y="0"/>
          <a:chExt cx="0" cy="0"/>
        </a:xfrm>
      </p:grpSpPr>
      <p:pic>
        <p:nvPicPr>
          <p:cNvPr id="2" name="Background">
            <a:extLst>
              <a:ext uri="{FF2B5EF4-FFF2-40B4-BE49-F238E27FC236}">
                <a16:creationId xmlns:a16="http://schemas.microsoft.com/office/drawing/2014/main" id="{6B267648-1342-6764-C1E2-53086C39785F}"/>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0" y="0"/>
            <a:ext cx="12187064" cy="6855224"/>
          </a:xfrm>
          <a:prstGeom prst="rect">
            <a:avLst/>
          </a:prstGeom>
        </p:spPr>
      </p:pic>
      <p:sp>
        <p:nvSpPr>
          <p:cNvPr id="7" name="Title">
            <a:extLst>
              <a:ext uri="{FF2B5EF4-FFF2-40B4-BE49-F238E27FC236}">
                <a16:creationId xmlns:a16="http://schemas.microsoft.com/office/drawing/2014/main" id="{8EDCEF46-B062-8F43-B210-CEF4BC27B6BD}"/>
              </a:ext>
            </a:extLst>
          </p:cNvPr>
          <p:cNvSpPr>
            <a:spLocks noGrp="1"/>
          </p:cNvSpPr>
          <p:nvPr>
            <p:ph type="title"/>
          </p:nvPr>
        </p:nvSpPr>
        <p:spPr>
          <a:xfrm>
            <a:off x="478367" y="1956825"/>
            <a:ext cx="5461000" cy="1189032"/>
          </a:xfrm>
          <a:prstGeom prst="rect">
            <a:avLst/>
          </a:prstGeom>
        </p:spPr>
        <p:txBody>
          <a:bodyPr anchor="b">
            <a:noAutofit/>
          </a:bodyPr>
          <a:lstStyle>
            <a:lvl1pPr>
              <a:defRPr sz="3800" b="1" i="0">
                <a:latin typeface="+mj-lt"/>
              </a:defRPr>
            </a:lvl1pPr>
          </a:lstStyle>
          <a:p>
            <a:r>
              <a:rPr lang="en-US"/>
              <a:t>Click to edit Master title style</a:t>
            </a:r>
          </a:p>
        </p:txBody>
      </p:sp>
      <p:sp>
        <p:nvSpPr>
          <p:cNvPr id="8" name="Text Placeholder">
            <a:extLst>
              <a:ext uri="{FF2B5EF4-FFF2-40B4-BE49-F238E27FC236}">
                <a16:creationId xmlns:a16="http://schemas.microsoft.com/office/drawing/2014/main" id="{06A76FC9-58EB-C94D-99A0-37D96353E629}"/>
              </a:ext>
            </a:extLst>
          </p:cNvPr>
          <p:cNvSpPr>
            <a:spLocks noGrp="1"/>
          </p:cNvSpPr>
          <p:nvPr>
            <p:ph type="body" sz="quarter" idx="13"/>
          </p:nvPr>
        </p:nvSpPr>
        <p:spPr>
          <a:xfrm>
            <a:off x="478367" y="3209113"/>
            <a:ext cx="5461000" cy="637116"/>
          </a:xfrm>
        </p:spPr>
        <p:txBody>
          <a:bodyPr>
            <a:noAutofit/>
          </a:bodyPr>
          <a:lstStyle>
            <a:lvl1pPr marL="0" indent="0">
              <a:lnSpc>
                <a:spcPct val="100000"/>
              </a:lnSpc>
              <a:buNone/>
              <a:defRPr sz="2000">
                <a:solidFill>
                  <a:schemeClr val="tx1"/>
                </a:solidFill>
                <a:latin typeface="Arial" panose="020B0604020202020204" pitchFamily="34" charset="0"/>
                <a:cs typeface="Arial" panose="020B0604020202020204" pitchFamily="34" charset="0"/>
              </a:defRPr>
            </a:lvl1pPr>
            <a:lvl2pPr>
              <a:lnSpc>
                <a:spcPct val="100000"/>
              </a:lnSpc>
              <a:defRPr sz="2000">
                <a:solidFill>
                  <a:schemeClr val="tx1"/>
                </a:solidFill>
                <a:latin typeface="Arial" panose="020B0604020202020204" pitchFamily="34" charset="0"/>
                <a:cs typeface="Arial" panose="020B0604020202020204" pitchFamily="34" charset="0"/>
              </a:defRPr>
            </a:lvl2pPr>
            <a:lvl3pPr>
              <a:lnSpc>
                <a:spcPct val="100000"/>
              </a:lnSpc>
              <a:defRPr sz="2000">
                <a:solidFill>
                  <a:schemeClr val="tx1"/>
                </a:solidFill>
                <a:latin typeface="Arial" panose="020B0604020202020204" pitchFamily="34" charset="0"/>
                <a:cs typeface="Arial" panose="020B0604020202020204" pitchFamily="34" charset="0"/>
              </a:defRPr>
            </a:lvl3pPr>
            <a:lvl4pPr>
              <a:lnSpc>
                <a:spcPct val="100000"/>
              </a:lnSpc>
              <a:defRPr sz="2000">
                <a:solidFill>
                  <a:schemeClr val="tx1"/>
                </a:solidFill>
                <a:latin typeface="Arial" panose="020B0604020202020204" pitchFamily="34" charset="0"/>
                <a:cs typeface="Arial" panose="020B0604020202020204" pitchFamily="34" charset="0"/>
              </a:defRPr>
            </a:lvl4pPr>
            <a:lvl5pPr>
              <a:lnSpc>
                <a:spcPct val="100000"/>
              </a:lnSpc>
              <a:defRPr sz="2000">
                <a:solidFill>
                  <a:schemeClr val="tx1"/>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Logo">
            <a:extLst>
              <a:ext uri="{FF2B5EF4-FFF2-40B4-BE49-F238E27FC236}">
                <a16:creationId xmlns:a16="http://schemas.microsoft.com/office/drawing/2014/main" id="{16349751-C56B-C334-0010-F93C095A3344}"/>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10634786" y="6221007"/>
            <a:ext cx="1190786" cy="476315"/>
          </a:xfrm>
          <a:prstGeom prst="rect">
            <a:avLst/>
          </a:prstGeom>
        </p:spPr>
      </p:pic>
    </p:spTree>
    <p:extLst>
      <p:ext uri="{BB962C8B-B14F-4D97-AF65-F5344CB8AC3E}">
        <p14:creationId xmlns:p14="http://schemas.microsoft.com/office/powerpoint/2010/main" val="22643227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Divider (Option 2)">
    <p:spTree>
      <p:nvGrpSpPr>
        <p:cNvPr id="1" name=""/>
        <p:cNvGrpSpPr/>
        <p:nvPr/>
      </p:nvGrpSpPr>
      <p:grpSpPr>
        <a:xfrm>
          <a:off x="0" y="0"/>
          <a:ext cx="0" cy="0"/>
          <a:chOff x="0" y="0"/>
          <a:chExt cx="0" cy="0"/>
        </a:xfrm>
      </p:grpSpPr>
      <p:pic>
        <p:nvPicPr>
          <p:cNvPr id="2" name="Background">
            <a:extLst>
              <a:ext uri="{FF2B5EF4-FFF2-40B4-BE49-F238E27FC236}">
                <a16:creationId xmlns:a16="http://schemas.microsoft.com/office/drawing/2014/main" id="{5A851F55-865A-9E42-81CF-AA97CBD98576}"/>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0" y="0"/>
            <a:ext cx="12187064" cy="6855224"/>
          </a:xfrm>
          <a:prstGeom prst="rect">
            <a:avLst/>
          </a:prstGeom>
        </p:spPr>
      </p:pic>
      <p:sp>
        <p:nvSpPr>
          <p:cNvPr id="7" name="Title">
            <a:extLst>
              <a:ext uri="{FF2B5EF4-FFF2-40B4-BE49-F238E27FC236}">
                <a16:creationId xmlns:a16="http://schemas.microsoft.com/office/drawing/2014/main" id="{F7F7BA4A-9BEB-3648-9F65-FD4101B31C9B}"/>
              </a:ext>
            </a:extLst>
          </p:cNvPr>
          <p:cNvSpPr>
            <a:spLocks noGrp="1"/>
          </p:cNvSpPr>
          <p:nvPr>
            <p:ph type="title"/>
          </p:nvPr>
        </p:nvSpPr>
        <p:spPr>
          <a:xfrm>
            <a:off x="478367" y="1956825"/>
            <a:ext cx="5461000" cy="1189032"/>
          </a:xfrm>
          <a:prstGeom prst="rect">
            <a:avLst/>
          </a:prstGeom>
        </p:spPr>
        <p:txBody>
          <a:bodyPr anchor="b">
            <a:noAutofit/>
          </a:bodyPr>
          <a:lstStyle>
            <a:lvl1pPr>
              <a:defRPr sz="3800" b="1" i="0">
                <a:latin typeface="+mj-lt"/>
              </a:defRPr>
            </a:lvl1pPr>
          </a:lstStyle>
          <a:p>
            <a:r>
              <a:rPr lang="en-US"/>
              <a:t>Click to edit Master title style</a:t>
            </a:r>
          </a:p>
        </p:txBody>
      </p:sp>
      <p:sp>
        <p:nvSpPr>
          <p:cNvPr id="8" name="Text Placeholder">
            <a:extLst>
              <a:ext uri="{FF2B5EF4-FFF2-40B4-BE49-F238E27FC236}">
                <a16:creationId xmlns:a16="http://schemas.microsoft.com/office/drawing/2014/main" id="{04F937D3-E2A2-EE42-B03E-192CAF0A6736}"/>
              </a:ext>
            </a:extLst>
          </p:cNvPr>
          <p:cNvSpPr>
            <a:spLocks noGrp="1"/>
          </p:cNvSpPr>
          <p:nvPr>
            <p:ph type="body" sz="quarter" idx="13"/>
          </p:nvPr>
        </p:nvSpPr>
        <p:spPr>
          <a:xfrm>
            <a:off x="478367" y="3209113"/>
            <a:ext cx="5461000" cy="637116"/>
          </a:xfrm>
        </p:spPr>
        <p:txBody>
          <a:bodyPr>
            <a:noAutofit/>
          </a:bodyPr>
          <a:lstStyle>
            <a:lvl1pPr marL="0" indent="0">
              <a:lnSpc>
                <a:spcPct val="100000"/>
              </a:lnSpc>
              <a:buNone/>
              <a:defRPr sz="2000">
                <a:solidFill>
                  <a:schemeClr val="tx1"/>
                </a:solidFill>
                <a:latin typeface="Arial" panose="020B0604020202020204" pitchFamily="34" charset="0"/>
                <a:cs typeface="Arial" panose="020B0604020202020204" pitchFamily="34" charset="0"/>
              </a:defRPr>
            </a:lvl1pPr>
            <a:lvl2pPr>
              <a:lnSpc>
                <a:spcPct val="100000"/>
              </a:lnSpc>
              <a:defRPr sz="2000">
                <a:solidFill>
                  <a:schemeClr val="tx1"/>
                </a:solidFill>
                <a:latin typeface="Arial" panose="020B0604020202020204" pitchFamily="34" charset="0"/>
                <a:cs typeface="Arial" panose="020B0604020202020204" pitchFamily="34" charset="0"/>
              </a:defRPr>
            </a:lvl2pPr>
            <a:lvl3pPr>
              <a:lnSpc>
                <a:spcPct val="100000"/>
              </a:lnSpc>
              <a:defRPr sz="2000">
                <a:solidFill>
                  <a:schemeClr val="tx1"/>
                </a:solidFill>
                <a:latin typeface="Arial" panose="020B0604020202020204" pitchFamily="34" charset="0"/>
                <a:cs typeface="Arial" panose="020B0604020202020204" pitchFamily="34" charset="0"/>
              </a:defRPr>
            </a:lvl3pPr>
            <a:lvl4pPr>
              <a:lnSpc>
                <a:spcPct val="100000"/>
              </a:lnSpc>
              <a:defRPr sz="2000">
                <a:solidFill>
                  <a:schemeClr val="tx1"/>
                </a:solidFill>
                <a:latin typeface="Arial" panose="020B0604020202020204" pitchFamily="34" charset="0"/>
                <a:cs typeface="Arial" panose="020B0604020202020204" pitchFamily="34" charset="0"/>
              </a:defRPr>
            </a:lvl4pPr>
            <a:lvl5pPr>
              <a:lnSpc>
                <a:spcPct val="100000"/>
              </a:lnSpc>
              <a:defRPr sz="2000">
                <a:solidFill>
                  <a:schemeClr val="tx1"/>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Logo">
            <a:extLst>
              <a:ext uri="{FF2B5EF4-FFF2-40B4-BE49-F238E27FC236}">
                <a16:creationId xmlns:a16="http://schemas.microsoft.com/office/drawing/2014/main" id="{C6E6D81C-93EC-1194-C61A-3C81680B6775}"/>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10634786" y="6221007"/>
            <a:ext cx="1190786" cy="476315"/>
          </a:xfrm>
          <a:prstGeom prst="rect">
            <a:avLst/>
          </a:prstGeom>
        </p:spPr>
      </p:pic>
    </p:spTree>
    <p:extLst>
      <p:ext uri="{BB962C8B-B14F-4D97-AF65-F5344CB8AC3E}">
        <p14:creationId xmlns:p14="http://schemas.microsoft.com/office/powerpoint/2010/main" val="174928389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Divider (Option 3)">
    <p:spTree>
      <p:nvGrpSpPr>
        <p:cNvPr id="1" name=""/>
        <p:cNvGrpSpPr/>
        <p:nvPr/>
      </p:nvGrpSpPr>
      <p:grpSpPr>
        <a:xfrm>
          <a:off x="0" y="0"/>
          <a:ext cx="0" cy="0"/>
          <a:chOff x="0" y="0"/>
          <a:chExt cx="0" cy="0"/>
        </a:xfrm>
      </p:grpSpPr>
      <p:pic>
        <p:nvPicPr>
          <p:cNvPr id="3" name="Background">
            <a:extLst>
              <a:ext uri="{FF2B5EF4-FFF2-40B4-BE49-F238E27FC236}">
                <a16:creationId xmlns:a16="http://schemas.microsoft.com/office/drawing/2014/main" id="{7AB5EB7B-173D-ADDD-2851-56CD6E2201C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0" y="0"/>
            <a:ext cx="12187064" cy="6855224"/>
          </a:xfrm>
          <a:prstGeom prst="rect">
            <a:avLst/>
          </a:prstGeom>
        </p:spPr>
      </p:pic>
      <p:sp>
        <p:nvSpPr>
          <p:cNvPr id="8" name="Title">
            <a:extLst>
              <a:ext uri="{FF2B5EF4-FFF2-40B4-BE49-F238E27FC236}">
                <a16:creationId xmlns:a16="http://schemas.microsoft.com/office/drawing/2014/main" id="{5D642DBE-544F-674F-8AB5-09E1ECE2AD04}"/>
              </a:ext>
            </a:extLst>
          </p:cNvPr>
          <p:cNvSpPr>
            <a:spLocks noGrp="1"/>
          </p:cNvSpPr>
          <p:nvPr>
            <p:ph type="title"/>
          </p:nvPr>
        </p:nvSpPr>
        <p:spPr>
          <a:xfrm>
            <a:off x="478367" y="1956825"/>
            <a:ext cx="5461000" cy="1189032"/>
          </a:xfrm>
          <a:prstGeom prst="rect">
            <a:avLst/>
          </a:prstGeom>
        </p:spPr>
        <p:txBody>
          <a:bodyPr anchor="b">
            <a:noAutofit/>
          </a:bodyPr>
          <a:lstStyle>
            <a:lvl1pPr>
              <a:defRPr sz="3800" b="1" i="0">
                <a:latin typeface="+mj-lt"/>
              </a:defRPr>
            </a:lvl1pPr>
          </a:lstStyle>
          <a:p>
            <a:r>
              <a:rPr lang="en-US"/>
              <a:t>Click to edit Master title style</a:t>
            </a:r>
          </a:p>
        </p:txBody>
      </p:sp>
      <p:sp>
        <p:nvSpPr>
          <p:cNvPr id="9" name="Text Placeholder">
            <a:extLst>
              <a:ext uri="{FF2B5EF4-FFF2-40B4-BE49-F238E27FC236}">
                <a16:creationId xmlns:a16="http://schemas.microsoft.com/office/drawing/2014/main" id="{0F8BA95E-0838-2C40-AA40-1B83A7062E82}"/>
              </a:ext>
            </a:extLst>
          </p:cNvPr>
          <p:cNvSpPr>
            <a:spLocks noGrp="1"/>
          </p:cNvSpPr>
          <p:nvPr>
            <p:ph type="body" sz="quarter" idx="13"/>
          </p:nvPr>
        </p:nvSpPr>
        <p:spPr>
          <a:xfrm>
            <a:off x="478367" y="3209113"/>
            <a:ext cx="5461000" cy="637116"/>
          </a:xfrm>
        </p:spPr>
        <p:txBody>
          <a:bodyPr/>
          <a:lstStyle>
            <a:lvl1pPr marL="0" indent="0">
              <a:lnSpc>
                <a:spcPct val="100000"/>
              </a:lnSpc>
              <a:buNone/>
              <a:defRPr sz="1867">
                <a:solidFill>
                  <a:schemeClr val="tx1"/>
                </a:solidFill>
                <a:latin typeface="Arial" panose="020B0604020202020204" pitchFamily="34" charset="0"/>
                <a:cs typeface="Arial" panose="020B0604020202020204" pitchFamily="34" charset="0"/>
              </a:defRPr>
            </a:lvl1pPr>
            <a:lvl2pPr>
              <a:lnSpc>
                <a:spcPct val="100000"/>
              </a:lnSpc>
              <a:defRPr sz="1867">
                <a:solidFill>
                  <a:schemeClr val="tx1"/>
                </a:solidFill>
                <a:latin typeface="Arial" panose="020B0604020202020204" pitchFamily="34" charset="0"/>
                <a:cs typeface="Arial" panose="020B0604020202020204" pitchFamily="34" charset="0"/>
              </a:defRPr>
            </a:lvl2pPr>
            <a:lvl3pPr>
              <a:lnSpc>
                <a:spcPct val="100000"/>
              </a:lnSpc>
              <a:defRPr sz="1867">
                <a:solidFill>
                  <a:schemeClr val="tx1"/>
                </a:solidFill>
                <a:latin typeface="Arial" panose="020B0604020202020204" pitchFamily="34" charset="0"/>
                <a:cs typeface="Arial" panose="020B0604020202020204" pitchFamily="34" charset="0"/>
              </a:defRPr>
            </a:lvl3pPr>
            <a:lvl4pPr>
              <a:lnSpc>
                <a:spcPct val="100000"/>
              </a:lnSpc>
              <a:defRPr sz="1867">
                <a:solidFill>
                  <a:schemeClr val="tx1"/>
                </a:solidFill>
                <a:latin typeface="Arial" panose="020B0604020202020204" pitchFamily="34" charset="0"/>
                <a:cs typeface="Arial" panose="020B0604020202020204" pitchFamily="34" charset="0"/>
              </a:defRPr>
            </a:lvl4pPr>
            <a:lvl5pPr>
              <a:lnSpc>
                <a:spcPct val="100000"/>
              </a:lnSpc>
              <a:defRPr sz="1867">
                <a:solidFill>
                  <a:schemeClr val="tx1"/>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Logo">
            <a:extLst>
              <a:ext uri="{FF2B5EF4-FFF2-40B4-BE49-F238E27FC236}">
                <a16:creationId xmlns:a16="http://schemas.microsoft.com/office/drawing/2014/main" id="{F3ED998E-9D27-43C9-EA7B-C7131B983EBB}"/>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10634786" y="6221007"/>
            <a:ext cx="1190786" cy="476315"/>
          </a:xfrm>
          <a:prstGeom prst="rect">
            <a:avLst/>
          </a:prstGeom>
        </p:spPr>
      </p:pic>
    </p:spTree>
    <p:extLst>
      <p:ext uri="{BB962C8B-B14F-4D97-AF65-F5344CB8AC3E}">
        <p14:creationId xmlns:p14="http://schemas.microsoft.com/office/powerpoint/2010/main" val="4207095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Divider (Option 4)">
    <p:spTree>
      <p:nvGrpSpPr>
        <p:cNvPr id="1" name=""/>
        <p:cNvGrpSpPr/>
        <p:nvPr/>
      </p:nvGrpSpPr>
      <p:grpSpPr>
        <a:xfrm>
          <a:off x="0" y="0"/>
          <a:ext cx="0" cy="0"/>
          <a:chOff x="0" y="0"/>
          <a:chExt cx="0" cy="0"/>
        </a:xfrm>
      </p:grpSpPr>
      <p:pic>
        <p:nvPicPr>
          <p:cNvPr id="2" name="Background">
            <a:extLst>
              <a:ext uri="{FF2B5EF4-FFF2-40B4-BE49-F238E27FC236}">
                <a16:creationId xmlns:a16="http://schemas.microsoft.com/office/drawing/2014/main" id="{9A3CD7C4-DCE4-EB3E-A4D2-A3623FC9AA07}"/>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0" y="0"/>
            <a:ext cx="12187064" cy="6855224"/>
          </a:xfrm>
          <a:prstGeom prst="rect">
            <a:avLst/>
          </a:prstGeom>
        </p:spPr>
      </p:pic>
      <p:sp>
        <p:nvSpPr>
          <p:cNvPr id="9" name="Title">
            <a:extLst>
              <a:ext uri="{FF2B5EF4-FFF2-40B4-BE49-F238E27FC236}">
                <a16:creationId xmlns:a16="http://schemas.microsoft.com/office/drawing/2014/main" id="{21BBBEF2-26D0-4549-92F5-2C71A9FCF7E7}"/>
              </a:ext>
            </a:extLst>
          </p:cNvPr>
          <p:cNvSpPr>
            <a:spLocks noGrp="1"/>
          </p:cNvSpPr>
          <p:nvPr>
            <p:ph type="title"/>
          </p:nvPr>
        </p:nvSpPr>
        <p:spPr>
          <a:xfrm>
            <a:off x="478367" y="1956825"/>
            <a:ext cx="5461000" cy="1189032"/>
          </a:xfrm>
          <a:prstGeom prst="rect">
            <a:avLst/>
          </a:prstGeom>
        </p:spPr>
        <p:txBody>
          <a:bodyPr anchor="b">
            <a:noAutofit/>
          </a:bodyPr>
          <a:lstStyle>
            <a:lvl1pPr>
              <a:defRPr sz="3800" b="1" i="0">
                <a:latin typeface="+mj-lt"/>
              </a:defRPr>
            </a:lvl1pPr>
          </a:lstStyle>
          <a:p>
            <a:r>
              <a:rPr lang="en-US"/>
              <a:t>Click to edit Master title style</a:t>
            </a:r>
          </a:p>
        </p:txBody>
      </p:sp>
      <p:sp>
        <p:nvSpPr>
          <p:cNvPr id="10" name="Text Placeholder">
            <a:extLst>
              <a:ext uri="{FF2B5EF4-FFF2-40B4-BE49-F238E27FC236}">
                <a16:creationId xmlns:a16="http://schemas.microsoft.com/office/drawing/2014/main" id="{36AA5AD4-6E31-B74F-8B81-ED14A809D8CF}"/>
              </a:ext>
            </a:extLst>
          </p:cNvPr>
          <p:cNvSpPr>
            <a:spLocks noGrp="1"/>
          </p:cNvSpPr>
          <p:nvPr>
            <p:ph type="body" sz="quarter" idx="13"/>
          </p:nvPr>
        </p:nvSpPr>
        <p:spPr>
          <a:xfrm>
            <a:off x="478367" y="3209113"/>
            <a:ext cx="5461000" cy="637116"/>
          </a:xfrm>
        </p:spPr>
        <p:txBody>
          <a:bodyPr/>
          <a:lstStyle>
            <a:lvl1pPr marL="0" indent="0">
              <a:lnSpc>
                <a:spcPct val="100000"/>
              </a:lnSpc>
              <a:buNone/>
              <a:defRPr sz="1867">
                <a:solidFill>
                  <a:schemeClr val="tx1"/>
                </a:solidFill>
                <a:latin typeface="Arial" panose="020B0604020202020204" pitchFamily="34" charset="0"/>
                <a:cs typeface="Arial" panose="020B0604020202020204" pitchFamily="34" charset="0"/>
              </a:defRPr>
            </a:lvl1pPr>
            <a:lvl2pPr>
              <a:lnSpc>
                <a:spcPct val="100000"/>
              </a:lnSpc>
              <a:defRPr sz="1867">
                <a:solidFill>
                  <a:schemeClr val="tx1"/>
                </a:solidFill>
                <a:latin typeface="Arial" panose="020B0604020202020204" pitchFamily="34" charset="0"/>
                <a:cs typeface="Arial" panose="020B0604020202020204" pitchFamily="34" charset="0"/>
              </a:defRPr>
            </a:lvl2pPr>
            <a:lvl3pPr>
              <a:lnSpc>
                <a:spcPct val="100000"/>
              </a:lnSpc>
              <a:defRPr sz="1867">
                <a:solidFill>
                  <a:schemeClr val="tx1"/>
                </a:solidFill>
                <a:latin typeface="Arial" panose="020B0604020202020204" pitchFamily="34" charset="0"/>
                <a:cs typeface="Arial" panose="020B0604020202020204" pitchFamily="34" charset="0"/>
              </a:defRPr>
            </a:lvl3pPr>
            <a:lvl4pPr>
              <a:lnSpc>
                <a:spcPct val="100000"/>
              </a:lnSpc>
              <a:defRPr sz="1867">
                <a:solidFill>
                  <a:schemeClr val="tx1"/>
                </a:solidFill>
                <a:latin typeface="Arial" panose="020B0604020202020204" pitchFamily="34" charset="0"/>
                <a:cs typeface="Arial" panose="020B0604020202020204" pitchFamily="34" charset="0"/>
              </a:defRPr>
            </a:lvl4pPr>
            <a:lvl5pPr>
              <a:lnSpc>
                <a:spcPct val="100000"/>
              </a:lnSpc>
              <a:defRPr sz="1867">
                <a:solidFill>
                  <a:schemeClr val="tx1"/>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Logo">
            <a:extLst>
              <a:ext uri="{FF2B5EF4-FFF2-40B4-BE49-F238E27FC236}">
                <a16:creationId xmlns:a16="http://schemas.microsoft.com/office/drawing/2014/main" id="{C51ECD87-A5AB-C6B8-B9B9-3DCFAB6385CB}"/>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10634786" y="6221007"/>
            <a:ext cx="1190786" cy="476315"/>
          </a:xfrm>
          <a:prstGeom prst="rect">
            <a:avLst/>
          </a:prstGeom>
        </p:spPr>
      </p:pic>
    </p:spTree>
    <p:extLst>
      <p:ext uri="{BB962C8B-B14F-4D97-AF65-F5344CB8AC3E}">
        <p14:creationId xmlns:p14="http://schemas.microsoft.com/office/powerpoint/2010/main" val="251548917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Divider (Option 5)">
    <p:spTree>
      <p:nvGrpSpPr>
        <p:cNvPr id="1" name=""/>
        <p:cNvGrpSpPr/>
        <p:nvPr/>
      </p:nvGrpSpPr>
      <p:grpSpPr>
        <a:xfrm>
          <a:off x="0" y="0"/>
          <a:ext cx="0" cy="0"/>
          <a:chOff x="0" y="0"/>
          <a:chExt cx="0" cy="0"/>
        </a:xfrm>
      </p:grpSpPr>
      <p:pic>
        <p:nvPicPr>
          <p:cNvPr id="2" name="Background">
            <a:extLst>
              <a:ext uri="{FF2B5EF4-FFF2-40B4-BE49-F238E27FC236}">
                <a16:creationId xmlns:a16="http://schemas.microsoft.com/office/drawing/2014/main" id="{80F8B358-CD78-92D0-0B65-ACE146848F2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0" y="0"/>
            <a:ext cx="12187064" cy="6855224"/>
          </a:xfrm>
          <a:prstGeom prst="rect">
            <a:avLst/>
          </a:prstGeom>
        </p:spPr>
      </p:pic>
      <p:sp>
        <p:nvSpPr>
          <p:cNvPr id="7" name="Title">
            <a:extLst>
              <a:ext uri="{FF2B5EF4-FFF2-40B4-BE49-F238E27FC236}">
                <a16:creationId xmlns:a16="http://schemas.microsoft.com/office/drawing/2014/main" id="{C6D567C2-7C00-0B4C-993D-B7A610421266}"/>
              </a:ext>
            </a:extLst>
          </p:cNvPr>
          <p:cNvSpPr>
            <a:spLocks noGrp="1"/>
          </p:cNvSpPr>
          <p:nvPr>
            <p:ph type="title"/>
          </p:nvPr>
        </p:nvSpPr>
        <p:spPr>
          <a:xfrm>
            <a:off x="478367" y="1956825"/>
            <a:ext cx="5461000" cy="1189032"/>
          </a:xfrm>
          <a:prstGeom prst="rect">
            <a:avLst/>
          </a:prstGeom>
        </p:spPr>
        <p:txBody>
          <a:bodyPr anchor="b">
            <a:noAutofit/>
          </a:bodyPr>
          <a:lstStyle>
            <a:lvl1pPr>
              <a:defRPr sz="3800" b="1" i="0">
                <a:latin typeface="+mj-lt"/>
              </a:defRPr>
            </a:lvl1pPr>
          </a:lstStyle>
          <a:p>
            <a:r>
              <a:rPr lang="en-US"/>
              <a:t>Click to edit Master title style</a:t>
            </a:r>
          </a:p>
        </p:txBody>
      </p:sp>
      <p:sp>
        <p:nvSpPr>
          <p:cNvPr id="9" name="Text Placeholder">
            <a:extLst>
              <a:ext uri="{FF2B5EF4-FFF2-40B4-BE49-F238E27FC236}">
                <a16:creationId xmlns:a16="http://schemas.microsoft.com/office/drawing/2014/main" id="{0AB0946D-6DF1-5441-A4A0-EABC50C81F2C}"/>
              </a:ext>
            </a:extLst>
          </p:cNvPr>
          <p:cNvSpPr>
            <a:spLocks noGrp="1"/>
          </p:cNvSpPr>
          <p:nvPr>
            <p:ph type="body" sz="quarter" idx="13"/>
          </p:nvPr>
        </p:nvSpPr>
        <p:spPr>
          <a:xfrm>
            <a:off x="478367" y="3209113"/>
            <a:ext cx="5461000" cy="637116"/>
          </a:xfrm>
        </p:spPr>
        <p:txBody>
          <a:bodyPr/>
          <a:lstStyle>
            <a:lvl1pPr marL="0" indent="0">
              <a:lnSpc>
                <a:spcPct val="100000"/>
              </a:lnSpc>
              <a:buNone/>
              <a:defRPr sz="1867">
                <a:solidFill>
                  <a:schemeClr val="tx1"/>
                </a:solidFill>
                <a:latin typeface="Arial" panose="020B0604020202020204" pitchFamily="34" charset="0"/>
                <a:cs typeface="Arial" panose="020B0604020202020204" pitchFamily="34" charset="0"/>
              </a:defRPr>
            </a:lvl1pPr>
            <a:lvl2pPr>
              <a:lnSpc>
                <a:spcPct val="100000"/>
              </a:lnSpc>
              <a:defRPr sz="1867">
                <a:solidFill>
                  <a:schemeClr val="tx1"/>
                </a:solidFill>
                <a:latin typeface="Arial" panose="020B0604020202020204" pitchFamily="34" charset="0"/>
                <a:cs typeface="Arial" panose="020B0604020202020204" pitchFamily="34" charset="0"/>
              </a:defRPr>
            </a:lvl2pPr>
            <a:lvl3pPr>
              <a:lnSpc>
                <a:spcPct val="100000"/>
              </a:lnSpc>
              <a:defRPr sz="1867">
                <a:solidFill>
                  <a:schemeClr val="tx1"/>
                </a:solidFill>
                <a:latin typeface="Arial" panose="020B0604020202020204" pitchFamily="34" charset="0"/>
                <a:cs typeface="Arial" panose="020B0604020202020204" pitchFamily="34" charset="0"/>
              </a:defRPr>
            </a:lvl3pPr>
            <a:lvl4pPr>
              <a:lnSpc>
                <a:spcPct val="100000"/>
              </a:lnSpc>
              <a:defRPr sz="1867">
                <a:solidFill>
                  <a:schemeClr val="tx1"/>
                </a:solidFill>
                <a:latin typeface="Arial" panose="020B0604020202020204" pitchFamily="34" charset="0"/>
                <a:cs typeface="Arial" panose="020B0604020202020204" pitchFamily="34" charset="0"/>
              </a:defRPr>
            </a:lvl4pPr>
            <a:lvl5pPr>
              <a:lnSpc>
                <a:spcPct val="100000"/>
              </a:lnSpc>
              <a:defRPr sz="1867">
                <a:solidFill>
                  <a:schemeClr val="tx1"/>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Logo">
            <a:extLst>
              <a:ext uri="{FF2B5EF4-FFF2-40B4-BE49-F238E27FC236}">
                <a16:creationId xmlns:a16="http://schemas.microsoft.com/office/drawing/2014/main" id="{45623193-A5E2-3D2C-5FB1-D2D1EB3311BB}"/>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10634786" y="6221007"/>
            <a:ext cx="1190786" cy="476315"/>
          </a:xfrm>
          <a:prstGeom prst="rect">
            <a:avLst/>
          </a:prstGeom>
        </p:spPr>
      </p:pic>
    </p:spTree>
    <p:extLst>
      <p:ext uri="{BB962C8B-B14F-4D97-AF65-F5344CB8AC3E}">
        <p14:creationId xmlns:p14="http://schemas.microsoft.com/office/powerpoint/2010/main" val="122910325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Divider (Option 6)">
    <p:spTree>
      <p:nvGrpSpPr>
        <p:cNvPr id="1" name=""/>
        <p:cNvGrpSpPr/>
        <p:nvPr/>
      </p:nvGrpSpPr>
      <p:grpSpPr>
        <a:xfrm>
          <a:off x="0" y="0"/>
          <a:ext cx="0" cy="0"/>
          <a:chOff x="0" y="0"/>
          <a:chExt cx="0" cy="0"/>
        </a:xfrm>
      </p:grpSpPr>
      <p:pic>
        <p:nvPicPr>
          <p:cNvPr id="2" name="Background">
            <a:extLst>
              <a:ext uri="{FF2B5EF4-FFF2-40B4-BE49-F238E27FC236}">
                <a16:creationId xmlns:a16="http://schemas.microsoft.com/office/drawing/2014/main" id="{02768AE5-7121-183D-0B2C-4F7B366B40E4}"/>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0" y="0"/>
            <a:ext cx="12187064" cy="6855224"/>
          </a:xfrm>
          <a:prstGeom prst="rect">
            <a:avLst/>
          </a:prstGeom>
        </p:spPr>
      </p:pic>
      <p:sp>
        <p:nvSpPr>
          <p:cNvPr id="11" name="Title">
            <a:extLst>
              <a:ext uri="{FF2B5EF4-FFF2-40B4-BE49-F238E27FC236}">
                <a16:creationId xmlns:a16="http://schemas.microsoft.com/office/drawing/2014/main" id="{00A53BF9-8D9B-CC42-9DAB-05DC5A86771D}"/>
              </a:ext>
            </a:extLst>
          </p:cNvPr>
          <p:cNvSpPr>
            <a:spLocks noGrp="1"/>
          </p:cNvSpPr>
          <p:nvPr>
            <p:ph type="title"/>
          </p:nvPr>
        </p:nvSpPr>
        <p:spPr>
          <a:xfrm>
            <a:off x="478367" y="1956825"/>
            <a:ext cx="5461000" cy="1189032"/>
          </a:xfrm>
          <a:prstGeom prst="rect">
            <a:avLst/>
          </a:prstGeom>
        </p:spPr>
        <p:txBody>
          <a:bodyPr anchor="b">
            <a:noAutofit/>
          </a:bodyPr>
          <a:lstStyle>
            <a:lvl1pPr>
              <a:defRPr sz="3800" b="1" i="0">
                <a:latin typeface="+mj-lt"/>
              </a:defRPr>
            </a:lvl1pPr>
          </a:lstStyle>
          <a:p>
            <a:r>
              <a:rPr lang="en-US"/>
              <a:t>Click to edit Master title style</a:t>
            </a:r>
          </a:p>
        </p:txBody>
      </p:sp>
      <p:sp>
        <p:nvSpPr>
          <p:cNvPr id="12" name="Text Placeholder">
            <a:extLst>
              <a:ext uri="{FF2B5EF4-FFF2-40B4-BE49-F238E27FC236}">
                <a16:creationId xmlns:a16="http://schemas.microsoft.com/office/drawing/2014/main" id="{3666BC5A-DDA3-074D-AEF6-2C996F305B84}"/>
              </a:ext>
            </a:extLst>
          </p:cNvPr>
          <p:cNvSpPr>
            <a:spLocks noGrp="1"/>
          </p:cNvSpPr>
          <p:nvPr>
            <p:ph type="body" sz="quarter" idx="13"/>
          </p:nvPr>
        </p:nvSpPr>
        <p:spPr>
          <a:xfrm>
            <a:off x="478367" y="3209113"/>
            <a:ext cx="5461000" cy="637116"/>
          </a:xfrm>
        </p:spPr>
        <p:txBody>
          <a:bodyPr/>
          <a:lstStyle>
            <a:lvl1pPr marL="0" indent="0">
              <a:lnSpc>
                <a:spcPct val="100000"/>
              </a:lnSpc>
              <a:buNone/>
              <a:defRPr sz="1867">
                <a:solidFill>
                  <a:schemeClr val="tx1"/>
                </a:solidFill>
                <a:latin typeface="Arial" panose="020B0604020202020204" pitchFamily="34" charset="0"/>
                <a:cs typeface="Arial" panose="020B0604020202020204" pitchFamily="34" charset="0"/>
              </a:defRPr>
            </a:lvl1pPr>
            <a:lvl2pPr>
              <a:lnSpc>
                <a:spcPct val="100000"/>
              </a:lnSpc>
              <a:defRPr sz="1867">
                <a:solidFill>
                  <a:schemeClr val="tx1"/>
                </a:solidFill>
                <a:latin typeface="Arial" panose="020B0604020202020204" pitchFamily="34" charset="0"/>
                <a:cs typeface="Arial" panose="020B0604020202020204" pitchFamily="34" charset="0"/>
              </a:defRPr>
            </a:lvl2pPr>
            <a:lvl3pPr>
              <a:lnSpc>
                <a:spcPct val="100000"/>
              </a:lnSpc>
              <a:defRPr sz="1867">
                <a:solidFill>
                  <a:schemeClr val="tx1"/>
                </a:solidFill>
                <a:latin typeface="Arial" panose="020B0604020202020204" pitchFamily="34" charset="0"/>
                <a:cs typeface="Arial" panose="020B0604020202020204" pitchFamily="34" charset="0"/>
              </a:defRPr>
            </a:lvl3pPr>
            <a:lvl4pPr>
              <a:lnSpc>
                <a:spcPct val="100000"/>
              </a:lnSpc>
              <a:defRPr sz="1867">
                <a:solidFill>
                  <a:schemeClr val="tx1"/>
                </a:solidFill>
                <a:latin typeface="Arial" panose="020B0604020202020204" pitchFamily="34" charset="0"/>
                <a:cs typeface="Arial" panose="020B0604020202020204" pitchFamily="34" charset="0"/>
              </a:defRPr>
            </a:lvl4pPr>
            <a:lvl5pPr>
              <a:lnSpc>
                <a:spcPct val="100000"/>
              </a:lnSpc>
              <a:defRPr sz="1867">
                <a:solidFill>
                  <a:schemeClr val="tx1"/>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Logo">
            <a:extLst>
              <a:ext uri="{FF2B5EF4-FFF2-40B4-BE49-F238E27FC236}">
                <a16:creationId xmlns:a16="http://schemas.microsoft.com/office/drawing/2014/main" id="{96020853-452C-3014-89AE-2BB915CCA5EA}"/>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10634786" y="6221007"/>
            <a:ext cx="1190786" cy="476315"/>
          </a:xfrm>
          <a:prstGeom prst="rect">
            <a:avLst/>
          </a:prstGeom>
        </p:spPr>
      </p:pic>
    </p:spTree>
    <p:extLst>
      <p:ext uri="{BB962C8B-B14F-4D97-AF65-F5344CB8AC3E}">
        <p14:creationId xmlns:p14="http://schemas.microsoft.com/office/powerpoint/2010/main" val="331385485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p:cNvSpPr>
            <a:spLocks noGrp="1"/>
          </p:cNvSpPr>
          <p:nvPr>
            <p:ph type="title"/>
          </p:nvPr>
        </p:nvSpPr>
        <p:spPr>
          <a:xfrm>
            <a:off x="463061" y="365127"/>
            <a:ext cx="11275647" cy="1036291"/>
          </a:xfrm>
        </p:spPr>
        <p:txBody>
          <a:bodyPr/>
          <a:lstStyle>
            <a:lvl1pPr>
              <a:defRPr>
                <a:latin typeface="+mj-lt"/>
              </a:defRPr>
            </a:lvl1pPr>
          </a:lstStyle>
          <a:p>
            <a:r>
              <a:rPr lang="en-US"/>
              <a:t>Click to edit Master title style</a:t>
            </a:r>
          </a:p>
        </p:txBody>
      </p:sp>
      <p:sp>
        <p:nvSpPr>
          <p:cNvPr id="7" name="Text Placeholder">
            <a:extLst>
              <a:ext uri="{FF2B5EF4-FFF2-40B4-BE49-F238E27FC236}">
                <a16:creationId xmlns:a16="http://schemas.microsoft.com/office/drawing/2014/main" id="{47AFB0C2-B125-9F48-90CE-0FB88C8BDF93}"/>
              </a:ext>
            </a:extLst>
          </p:cNvPr>
          <p:cNvSpPr>
            <a:spLocks noGrp="1"/>
          </p:cNvSpPr>
          <p:nvPr>
            <p:ph type="body" idx="13"/>
          </p:nvPr>
        </p:nvSpPr>
        <p:spPr>
          <a:xfrm>
            <a:off x="463061" y="1482165"/>
            <a:ext cx="11275647" cy="323852"/>
          </a:xfrm>
        </p:spPr>
        <p:txBody>
          <a:bodyPr anchor="ctr">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 name="Content Placeholder"/>
          <p:cNvSpPr>
            <a:spLocks noGrp="1"/>
          </p:cNvSpPr>
          <p:nvPr>
            <p:ph idx="1"/>
          </p:nvPr>
        </p:nvSpPr>
        <p:spPr>
          <a:xfrm>
            <a:off x="463062" y="2029618"/>
            <a:ext cx="11275645" cy="3905475"/>
          </a:xfrm>
        </p:spPr>
        <p:txBody>
          <a:bodyPr>
            <a:normAutofit/>
          </a:bodyPr>
          <a:lstStyle>
            <a:lvl1pPr>
              <a:buClr>
                <a:schemeClr val="tx1"/>
              </a:buClr>
              <a:buSzPct val="75000"/>
              <a:defRPr sz="1800"/>
            </a:lvl1pPr>
            <a:lvl2pPr>
              <a:buClr>
                <a:schemeClr val="tx1"/>
              </a:buClr>
              <a:buSzPct val="75000"/>
              <a:defRPr sz="1800"/>
            </a:lvl2pPr>
            <a:lvl3pPr>
              <a:buClr>
                <a:schemeClr val="tx1"/>
              </a:buClr>
              <a:buSzPct val="75000"/>
              <a:defRPr sz="1800"/>
            </a:lvl3pPr>
            <a:lvl4pPr>
              <a:buClr>
                <a:schemeClr val="tx1"/>
              </a:buClr>
              <a:buSzPct val="75000"/>
              <a:defRPr sz="1800"/>
            </a:lvl4pPr>
            <a:lvl5pPr>
              <a:buClr>
                <a:schemeClr val="tx1"/>
              </a:buClr>
              <a:buSzPct val="75000"/>
              <a:defRPr sz="18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Logo">
            <a:extLst>
              <a:ext uri="{FF2B5EF4-FFF2-40B4-BE49-F238E27FC236}">
                <a16:creationId xmlns:a16="http://schemas.microsoft.com/office/drawing/2014/main" id="{DDE898A4-954C-6D58-DE4F-27EDFC4B79D9}"/>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10634786" y="6221007"/>
            <a:ext cx="1190786" cy="476315"/>
          </a:xfrm>
          <a:prstGeom prst="rect">
            <a:avLst/>
          </a:prstGeom>
        </p:spPr>
      </p:pic>
      <p:sp>
        <p:nvSpPr>
          <p:cNvPr id="6" name="Slide Number Placeholder"/>
          <p:cNvSpPr>
            <a:spLocks noGrp="1"/>
          </p:cNvSpPr>
          <p:nvPr>
            <p:ph type="sldNum" sz="quarter" idx="12"/>
          </p:nvPr>
        </p:nvSpPr>
        <p:spPr>
          <a:xfrm>
            <a:off x="463060" y="6276603"/>
            <a:ext cx="686400" cy="365125"/>
          </a:xfrm>
        </p:spPr>
        <p:txBody>
          <a:bodyPr/>
          <a:lstStyle>
            <a:lvl1pPr>
              <a:defRPr>
                <a:solidFill>
                  <a:schemeClr val="tx1"/>
                </a:solidFill>
              </a:defRPr>
            </a:lvl1pPr>
          </a:lstStyle>
          <a:p>
            <a:fld id="{9CAA33A2-411E-8443-83D0-3263C24E97A5}" type="slidenum">
              <a:rPr lang="en-US" smtClean="0"/>
              <a:pPr/>
              <a:t>‹#›</a:t>
            </a:fld>
            <a:endParaRPr lang="en-US"/>
          </a:p>
        </p:txBody>
      </p:sp>
      <p:sp>
        <p:nvSpPr>
          <p:cNvPr id="8" name="Footer Placeholder">
            <a:extLst>
              <a:ext uri="{FF2B5EF4-FFF2-40B4-BE49-F238E27FC236}">
                <a16:creationId xmlns:a16="http://schemas.microsoft.com/office/drawing/2014/main" id="{EC7D52AC-6145-1E49-BEEA-A922291252E2}"/>
              </a:ext>
            </a:extLst>
          </p:cNvPr>
          <p:cNvSpPr>
            <a:spLocks noGrp="1"/>
          </p:cNvSpPr>
          <p:nvPr>
            <p:ph type="ftr" sz="quarter" idx="11"/>
          </p:nvPr>
        </p:nvSpPr>
        <p:spPr>
          <a:xfrm>
            <a:off x="1148861" y="6276603"/>
            <a:ext cx="3357551" cy="365125"/>
          </a:xfrm>
          <a:prstGeom prst="rect">
            <a:avLst/>
          </a:prstGeom>
        </p:spPr>
        <p:txBody>
          <a:bodyPr anchor="ctr"/>
          <a:lstStyle>
            <a:lvl1pPr algn="r">
              <a:defRPr sz="1200">
                <a:solidFill>
                  <a:schemeClr val="tx1"/>
                </a:solidFill>
              </a:defRPr>
            </a:lvl1pPr>
          </a:lstStyle>
          <a:p>
            <a:pPr algn="l"/>
            <a:endParaRPr lang="en-US"/>
          </a:p>
        </p:txBody>
      </p:sp>
    </p:spTree>
    <p:extLst>
      <p:ext uri="{BB962C8B-B14F-4D97-AF65-F5344CB8AC3E}">
        <p14:creationId xmlns:p14="http://schemas.microsoft.com/office/powerpoint/2010/main" val="251045715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9DE7CAB5-76F1-762E-E778-56B4BD30CA98}"/>
              </a:ext>
            </a:extLst>
          </p:cNvPr>
          <p:cNvSpPr>
            <a:spLocks noGrp="1"/>
          </p:cNvSpPr>
          <p:nvPr>
            <p:ph type="title" hasCustomPrompt="1"/>
          </p:nvPr>
        </p:nvSpPr>
        <p:spPr>
          <a:xfrm>
            <a:off x="463060" y="1607856"/>
            <a:ext cx="5525501" cy="1325563"/>
          </a:xfrm>
        </p:spPr>
        <p:txBody>
          <a:bodyPr anchor="ctr"/>
          <a:lstStyle>
            <a:lvl1pPr>
              <a:defRPr>
                <a:latin typeface="+mj-lt"/>
              </a:defRPr>
            </a:lvl1pPr>
          </a:lstStyle>
          <a:p>
            <a:r>
              <a:rPr lang="en-US"/>
              <a:t>Enter title here</a:t>
            </a:r>
            <a:endParaRPr lang="en-CA"/>
          </a:p>
        </p:txBody>
      </p:sp>
      <p:sp>
        <p:nvSpPr>
          <p:cNvPr id="6" name="Content Placeholder">
            <a:extLst>
              <a:ext uri="{FF2B5EF4-FFF2-40B4-BE49-F238E27FC236}">
                <a16:creationId xmlns:a16="http://schemas.microsoft.com/office/drawing/2014/main" id="{A8B11C53-1189-060A-4229-536277E82A45}"/>
              </a:ext>
            </a:extLst>
          </p:cNvPr>
          <p:cNvSpPr>
            <a:spLocks noGrp="1"/>
          </p:cNvSpPr>
          <p:nvPr>
            <p:ph sz="quarter" idx="12"/>
          </p:nvPr>
        </p:nvSpPr>
        <p:spPr>
          <a:xfrm>
            <a:off x="463061" y="3236976"/>
            <a:ext cx="5525502" cy="2736070"/>
          </a:xfrm>
        </p:spPr>
        <p:txBody>
          <a:bodyPr>
            <a:normAutofit/>
          </a:bodyPr>
          <a:lstStyle>
            <a:lvl1pPr>
              <a:defRPr sz="1800">
                <a:latin typeface="Arial" panose="020B0604020202020204" pitchFamily="34" charset="0"/>
                <a:cs typeface="Arial" panose="020B0604020202020204" pitchFamily="34" charset="0"/>
              </a:defRPr>
            </a:lvl1pPr>
            <a:lvl2pPr>
              <a:defRPr sz="1800">
                <a:latin typeface="Arial" panose="020B0604020202020204" pitchFamily="34" charset="0"/>
                <a:cs typeface="Arial" panose="020B0604020202020204" pitchFamily="34" charset="0"/>
              </a:defRPr>
            </a:lvl2pPr>
            <a:lvl3pPr>
              <a:defRPr sz="1800">
                <a:latin typeface="Arial" panose="020B0604020202020204" pitchFamily="34" charset="0"/>
                <a:cs typeface="Arial" panose="020B0604020202020204" pitchFamily="34" charset="0"/>
              </a:defRPr>
            </a:lvl3pPr>
            <a:lvl4pPr>
              <a:defRPr sz="1800">
                <a:latin typeface="Arial" panose="020B0604020202020204" pitchFamily="34" charset="0"/>
                <a:cs typeface="Arial" panose="020B0604020202020204" pitchFamily="34" charset="0"/>
              </a:defRPr>
            </a:lvl4pPr>
            <a:lvl5pPr>
              <a:defRPr sz="18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8" name="Picture Placeholder">
            <a:extLst>
              <a:ext uri="{FF2B5EF4-FFF2-40B4-BE49-F238E27FC236}">
                <a16:creationId xmlns:a16="http://schemas.microsoft.com/office/drawing/2014/main" id="{7434AECD-1D13-AD57-DFD3-FB64DB25C5FB}"/>
              </a:ext>
            </a:extLst>
          </p:cNvPr>
          <p:cNvSpPr>
            <a:spLocks noGrp="1"/>
          </p:cNvSpPr>
          <p:nvPr>
            <p:ph type="pic" sz="quarter" idx="13" hasCustomPrompt="1"/>
          </p:nvPr>
        </p:nvSpPr>
        <p:spPr>
          <a:xfrm>
            <a:off x="6504039" y="0"/>
            <a:ext cx="5687961" cy="6858000"/>
          </a:xfrm>
        </p:spPr>
        <p:txBody>
          <a:bodyPr anchor="ctr"/>
          <a:lstStyle>
            <a:lvl1pPr algn="ctr">
              <a:defRPr>
                <a:latin typeface="Arial" panose="020B0604020202020204" pitchFamily="34" charset="0"/>
                <a:cs typeface="Arial" panose="020B0604020202020204" pitchFamily="34" charset="0"/>
              </a:defRPr>
            </a:lvl1pPr>
          </a:lstStyle>
          <a:p>
            <a:r>
              <a:rPr lang="en-US"/>
              <a:t>Insert your picture here</a:t>
            </a:r>
            <a:endParaRPr lang="en-CA"/>
          </a:p>
        </p:txBody>
      </p:sp>
      <p:pic>
        <p:nvPicPr>
          <p:cNvPr id="7" name="Logo" hidden="1">
            <a:extLst>
              <a:ext uri="{FF2B5EF4-FFF2-40B4-BE49-F238E27FC236}">
                <a16:creationId xmlns:a16="http://schemas.microsoft.com/office/drawing/2014/main" id="{EF573596-C283-63B3-8567-D3AF5D1E6782}"/>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10634786" y="6221007"/>
            <a:ext cx="1190786" cy="476315"/>
          </a:xfrm>
          <a:prstGeom prst="rect">
            <a:avLst/>
          </a:prstGeom>
        </p:spPr>
      </p:pic>
      <p:sp>
        <p:nvSpPr>
          <p:cNvPr id="4" name="Footer Placeholder">
            <a:extLst>
              <a:ext uri="{FF2B5EF4-FFF2-40B4-BE49-F238E27FC236}">
                <a16:creationId xmlns:a16="http://schemas.microsoft.com/office/drawing/2014/main" id="{E9D73B15-F2A7-DF5F-6864-3EB18FA6EE3F}"/>
              </a:ext>
            </a:extLst>
          </p:cNvPr>
          <p:cNvSpPr>
            <a:spLocks noGrp="1"/>
          </p:cNvSpPr>
          <p:nvPr>
            <p:ph type="ftr" sz="quarter" idx="14"/>
          </p:nvPr>
        </p:nvSpPr>
        <p:spPr/>
        <p:txBody>
          <a:bodyPr/>
          <a:lstStyle/>
          <a:p>
            <a:pPr algn="l"/>
            <a:endParaRPr lang="en-US"/>
          </a:p>
        </p:txBody>
      </p:sp>
      <p:sp>
        <p:nvSpPr>
          <p:cNvPr id="5" name="Slide Number Placeholder">
            <a:extLst>
              <a:ext uri="{FF2B5EF4-FFF2-40B4-BE49-F238E27FC236}">
                <a16:creationId xmlns:a16="http://schemas.microsoft.com/office/drawing/2014/main" id="{550202D0-BAD7-5E8F-8DE4-1879342657A4}"/>
              </a:ext>
            </a:extLst>
          </p:cNvPr>
          <p:cNvSpPr>
            <a:spLocks noGrp="1"/>
          </p:cNvSpPr>
          <p:nvPr>
            <p:ph type="sldNum" sz="quarter" idx="15"/>
          </p:nvPr>
        </p:nvSpPr>
        <p:spPr/>
        <p:txBody>
          <a:bodyPr/>
          <a:lstStyle/>
          <a:p>
            <a:fld id="{9CAA33A2-411E-8443-83D0-3263C24E97A5}" type="slidenum">
              <a:rPr lang="en-US" smtClean="0"/>
              <a:pPr/>
              <a:t>‹#›</a:t>
            </a:fld>
            <a:endParaRPr lang="en-US"/>
          </a:p>
        </p:txBody>
      </p:sp>
    </p:spTree>
    <p:extLst>
      <p:ext uri="{BB962C8B-B14F-4D97-AF65-F5344CB8AC3E}">
        <p14:creationId xmlns:p14="http://schemas.microsoft.com/office/powerpoint/2010/main" val="104469522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B978D8F2-3BBF-5893-9F49-C57E6C77E5BF}"/>
              </a:ext>
            </a:extLst>
          </p:cNvPr>
          <p:cNvSpPr>
            <a:spLocks noGrp="1"/>
          </p:cNvSpPr>
          <p:nvPr>
            <p:ph type="title" hasCustomPrompt="1"/>
          </p:nvPr>
        </p:nvSpPr>
        <p:spPr>
          <a:xfrm>
            <a:off x="463061" y="365127"/>
            <a:ext cx="11275647" cy="608267"/>
          </a:xfrm>
        </p:spPr>
        <p:txBody>
          <a:bodyPr/>
          <a:lstStyle>
            <a:lvl1pPr>
              <a:defRPr>
                <a:latin typeface="+mj-lt"/>
              </a:defRPr>
            </a:lvl1pPr>
          </a:lstStyle>
          <a:p>
            <a:r>
              <a:rPr lang="en-US"/>
              <a:t>Enter title here</a:t>
            </a:r>
            <a:endParaRPr lang="en-CA"/>
          </a:p>
        </p:txBody>
      </p:sp>
      <p:sp>
        <p:nvSpPr>
          <p:cNvPr id="7" name="Content Placeholder 1">
            <a:extLst>
              <a:ext uri="{FF2B5EF4-FFF2-40B4-BE49-F238E27FC236}">
                <a16:creationId xmlns:a16="http://schemas.microsoft.com/office/drawing/2014/main" id="{CE1BC0A5-BE1B-05AD-F285-B2F9585F3D4C}"/>
              </a:ext>
            </a:extLst>
          </p:cNvPr>
          <p:cNvSpPr>
            <a:spLocks noGrp="1"/>
          </p:cNvSpPr>
          <p:nvPr>
            <p:ph sz="quarter" idx="13"/>
          </p:nvPr>
        </p:nvSpPr>
        <p:spPr>
          <a:xfrm>
            <a:off x="463550" y="1644715"/>
            <a:ext cx="5421313" cy="3524248"/>
          </a:xfrm>
        </p:spPr>
        <p:txBody>
          <a:bodyPr>
            <a:normAutofit/>
          </a:bodyPr>
          <a:lstStyle>
            <a:lvl1pPr>
              <a:defRPr sz="1800">
                <a:latin typeface="Arial" panose="020B0604020202020204" pitchFamily="34" charset="0"/>
                <a:cs typeface="Arial" panose="020B0604020202020204" pitchFamily="34" charset="0"/>
              </a:defRPr>
            </a:lvl1pPr>
            <a:lvl2pPr>
              <a:defRPr sz="1800">
                <a:latin typeface="Arial" panose="020B0604020202020204" pitchFamily="34" charset="0"/>
                <a:cs typeface="Arial" panose="020B0604020202020204" pitchFamily="34" charset="0"/>
              </a:defRPr>
            </a:lvl2pPr>
            <a:lvl3pPr>
              <a:defRPr sz="1800">
                <a:latin typeface="Arial" panose="020B0604020202020204" pitchFamily="34" charset="0"/>
                <a:cs typeface="Arial" panose="020B0604020202020204" pitchFamily="34" charset="0"/>
              </a:defRPr>
            </a:lvl3pPr>
            <a:lvl4pPr>
              <a:defRPr sz="1800">
                <a:latin typeface="Arial" panose="020B0604020202020204" pitchFamily="34" charset="0"/>
                <a:cs typeface="Arial" panose="020B0604020202020204" pitchFamily="34" charset="0"/>
              </a:defRPr>
            </a:lvl4pPr>
            <a:lvl5pPr>
              <a:defRPr sz="18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9" name="Content Placeholder 2">
            <a:extLst>
              <a:ext uri="{FF2B5EF4-FFF2-40B4-BE49-F238E27FC236}">
                <a16:creationId xmlns:a16="http://schemas.microsoft.com/office/drawing/2014/main" id="{6DA91231-848C-BF91-A0CC-A9A376D28674}"/>
              </a:ext>
            </a:extLst>
          </p:cNvPr>
          <p:cNvSpPr>
            <a:spLocks noGrp="1"/>
          </p:cNvSpPr>
          <p:nvPr>
            <p:ph sz="quarter" idx="15"/>
          </p:nvPr>
        </p:nvSpPr>
        <p:spPr>
          <a:xfrm>
            <a:off x="6307137" y="1644715"/>
            <a:ext cx="5421313" cy="3524248"/>
          </a:xfrm>
        </p:spPr>
        <p:txBody>
          <a:bodyPr>
            <a:normAutofit/>
          </a:bodyPr>
          <a:lstStyle>
            <a:lvl1pPr>
              <a:defRPr sz="1800">
                <a:latin typeface="Arial" panose="020B0604020202020204" pitchFamily="34" charset="0"/>
                <a:cs typeface="Arial" panose="020B0604020202020204" pitchFamily="34" charset="0"/>
              </a:defRPr>
            </a:lvl1pPr>
            <a:lvl2pPr>
              <a:defRPr sz="1800">
                <a:latin typeface="Arial" panose="020B0604020202020204" pitchFamily="34" charset="0"/>
                <a:cs typeface="Arial" panose="020B0604020202020204" pitchFamily="34" charset="0"/>
              </a:defRPr>
            </a:lvl2pPr>
            <a:lvl3pPr>
              <a:defRPr sz="1800">
                <a:latin typeface="Arial" panose="020B0604020202020204" pitchFamily="34" charset="0"/>
                <a:cs typeface="Arial" panose="020B0604020202020204" pitchFamily="34" charset="0"/>
              </a:defRPr>
            </a:lvl3pPr>
            <a:lvl4pPr>
              <a:defRPr sz="1800">
                <a:latin typeface="Arial" panose="020B0604020202020204" pitchFamily="34" charset="0"/>
                <a:cs typeface="Arial" panose="020B0604020202020204" pitchFamily="34" charset="0"/>
              </a:defRPr>
            </a:lvl4pPr>
            <a:lvl5pPr>
              <a:defRPr sz="18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11" name="Content Placeholder 3">
            <a:extLst>
              <a:ext uri="{FF2B5EF4-FFF2-40B4-BE49-F238E27FC236}">
                <a16:creationId xmlns:a16="http://schemas.microsoft.com/office/drawing/2014/main" id="{024DF93B-69FF-EF58-4C78-91102A877B03}"/>
              </a:ext>
            </a:extLst>
          </p:cNvPr>
          <p:cNvSpPr>
            <a:spLocks noGrp="1"/>
          </p:cNvSpPr>
          <p:nvPr>
            <p:ph sz="quarter" idx="16"/>
          </p:nvPr>
        </p:nvSpPr>
        <p:spPr>
          <a:xfrm>
            <a:off x="463550" y="5517642"/>
            <a:ext cx="11274425" cy="501650"/>
          </a:xfrm>
        </p:spPr>
        <p:txBody>
          <a:bodyPr>
            <a:noAutofit/>
          </a:bodyPr>
          <a:lstStyle>
            <a:lvl1pPr>
              <a:defRPr sz="1800">
                <a:latin typeface="Arial" panose="020B0604020202020204" pitchFamily="34" charset="0"/>
                <a:cs typeface="Arial" panose="020B0604020202020204" pitchFamily="34" charset="0"/>
              </a:defRPr>
            </a:lvl1pPr>
            <a:lvl2pPr>
              <a:defRPr sz="1800">
                <a:latin typeface="Arial" panose="020B0604020202020204" pitchFamily="34" charset="0"/>
                <a:cs typeface="Arial" panose="020B0604020202020204" pitchFamily="34" charset="0"/>
              </a:defRPr>
            </a:lvl2pPr>
            <a:lvl3pPr>
              <a:defRPr sz="1800">
                <a:latin typeface="Arial" panose="020B0604020202020204" pitchFamily="34" charset="0"/>
                <a:cs typeface="Arial" panose="020B0604020202020204" pitchFamily="34" charset="0"/>
              </a:defRPr>
            </a:lvl3pPr>
            <a:lvl4pPr>
              <a:defRPr sz="1800">
                <a:latin typeface="Arial" panose="020B0604020202020204" pitchFamily="34" charset="0"/>
                <a:cs typeface="Arial" panose="020B0604020202020204" pitchFamily="34" charset="0"/>
              </a:defRPr>
            </a:lvl4pPr>
            <a:lvl5pPr>
              <a:defRPr sz="18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pic>
        <p:nvPicPr>
          <p:cNvPr id="10" name="Logo">
            <a:extLst>
              <a:ext uri="{FF2B5EF4-FFF2-40B4-BE49-F238E27FC236}">
                <a16:creationId xmlns:a16="http://schemas.microsoft.com/office/drawing/2014/main" id="{75BCC464-F486-3722-40AF-CA1736718419}"/>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10634786" y="6221007"/>
            <a:ext cx="1190786" cy="476315"/>
          </a:xfrm>
          <a:prstGeom prst="rect">
            <a:avLst/>
          </a:prstGeom>
        </p:spPr>
      </p:pic>
      <p:sp>
        <p:nvSpPr>
          <p:cNvPr id="6" name="Footer Placeholder">
            <a:extLst>
              <a:ext uri="{FF2B5EF4-FFF2-40B4-BE49-F238E27FC236}">
                <a16:creationId xmlns:a16="http://schemas.microsoft.com/office/drawing/2014/main" id="{4267FE8C-D147-12FC-FF64-2DF67B8F4AFF}"/>
              </a:ext>
            </a:extLst>
          </p:cNvPr>
          <p:cNvSpPr>
            <a:spLocks noGrp="1"/>
          </p:cNvSpPr>
          <p:nvPr>
            <p:ph type="ftr" sz="quarter" idx="17"/>
          </p:nvPr>
        </p:nvSpPr>
        <p:spPr/>
        <p:txBody>
          <a:bodyPr/>
          <a:lstStyle/>
          <a:p>
            <a:pPr algn="l"/>
            <a:endParaRPr lang="en-US"/>
          </a:p>
        </p:txBody>
      </p:sp>
      <p:sp>
        <p:nvSpPr>
          <p:cNvPr id="8" name="Slide Number Placeholder">
            <a:extLst>
              <a:ext uri="{FF2B5EF4-FFF2-40B4-BE49-F238E27FC236}">
                <a16:creationId xmlns:a16="http://schemas.microsoft.com/office/drawing/2014/main" id="{010B5830-2E49-F7C1-6FA7-2954149622A8}"/>
              </a:ext>
            </a:extLst>
          </p:cNvPr>
          <p:cNvSpPr>
            <a:spLocks noGrp="1"/>
          </p:cNvSpPr>
          <p:nvPr>
            <p:ph type="sldNum" sz="quarter" idx="18"/>
          </p:nvPr>
        </p:nvSpPr>
        <p:spPr/>
        <p:txBody>
          <a:bodyPr/>
          <a:lstStyle/>
          <a:p>
            <a:fld id="{9CAA33A2-411E-8443-83D0-3263C24E97A5}" type="slidenum">
              <a:rPr lang="en-US" smtClean="0"/>
              <a:pPr/>
              <a:t>‹#›</a:t>
            </a:fld>
            <a:endParaRPr lang="en-US"/>
          </a:p>
        </p:txBody>
      </p:sp>
    </p:spTree>
    <p:extLst>
      <p:ext uri="{BB962C8B-B14F-4D97-AF65-F5344CB8AC3E}">
        <p14:creationId xmlns:p14="http://schemas.microsoft.com/office/powerpoint/2010/main" val="216287823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11" name="Title">
            <a:extLst>
              <a:ext uri="{FF2B5EF4-FFF2-40B4-BE49-F238E27FC236}">
                <a16:creationId xmlns:a16="http://schemas.microsoft.com/office/drawing/2014/main" id="{7D271776-806F-4BF0-C483-4628B9E3EE68}"/>
              </a:ext>
            </a:extLst>
          </p:cNvPr>
          <p:cNvSpPr>
            <a:spLocks noGrp="1"/>
          </p:cNvSpPr>
          <p:nvPr>
            <p:ph type="title"/>
          </p:nvPr>
        </p:nvSpPr>
        <p:spPr/>
        <p:txBody>
          <a:bodyPr/>
          <a:lstStyle>
            <a:lvl1pPr>
              <a:defRPr>
                <a:latin typeface="+mj-lt"/>
              </a:defRPr>
            </a:lvl1pPr>
          </a:lstStyle>
          <a:p>
            <a:r>
              <a:rPr lang="en-US"/>
              <a:t>Click to edit Master title style</a:t>
            </a:r>
          </a:p>
        </p:txBody>
      </p:sp>
      <p:sp>
        <p:nvSpPr>
          <p:cNvPr id="3" name="Picture Placeholder 1">
            <a:extLst>
              <a:ext uri="{FF2B5EF4-FFF2-40B4-BE49-F238E27FC236}">
                <a16:creationId xmlns:a16="http://schemas.microsoft.com/office/drawing/2014/main" id="{0A6ED839-57B8-740B-2BD2-384A52296766}"/>
              </a:ext>
            </a:extLst>
          </p:cNvPr>
          <p:cNvSpPr>
            <a:spLocks noGrp="1"/>
          </p:cNvSpPr>
          <p:nvPr>
            <p:ph type="pic" sz="quarter" idx="11"/>
          </p:nvPr>
        </p:nvSpPr>
        <p:spPr>
          <a:xfrm>
            <a:off x="432198" y="1488433"/>
            <a:ext cx="1005840" cy="1005840"/>
          </a:xfrm>
        </p:spPr>
      </p:sp>
      <p:cxnSp>
        <p:nvCxnSpPr>
          <p:cNvPr id="40" name="Straight Connector 1">
            <a:extLst>
              <a:ext uri="{FF2B5EF4-FFF2-40B4-BE49-F238E27FC236}">
                <a16:creationId xmlns:a16="http://schemas.microsoft.com/office/drawing/2014/main" id="{3801ECC8-E5E3-4A48-B44B-CA4A2C472C48}"/>
              </a:ext>
              <a:ext uri="{C183D7F6-B498-43B3-948B-1728B52AA6E4}">
                <adec:decorative xmlns:adec="http://schemas.microsoft.com/office/drawing/2017/decorative" val="1"/>
              </a:ext>
            </a:extLst>
          </p:cNvPr>
          <p:cNvCxnSpPr>
            <a:cxnSpLocks/>
          </p:cNvCxnSpPr>
          <p:nvPr userDrawn="1"/>
        </p:nvCxnSpPr>
        <p:spPr>
          <a:xfrm>
            <a:off x="1258634" y="2635594"/>
            <a:ext cx="0" cy="986209"/>
          </a:xfrm>
          <a:prstGeom prst="line">
            <a:avLst/>
          </a:prstGeom>
          <a:ln w="19050">
            <a:solidFill>
              <a:schemeClr val="bg2">
                <a:lumMod val="50000"/>
              </a:schemeClr>
            </a:solidFill>
          </a:ln>
        </p:spPr>
        <p:style>
          <a:lnRef idx="1">
            <a:schemeClr val="accent2"/>
          </a:lnRef>
          <a:fillRef idx="0">
            <a:schemeClr val="accent2"/>
          </a:fillRef>
          <a:effectRef idx="0">
            <a:schemeClr val="accent2"/>
          </a:effectRef>
          <a:fontRef idx="minor">
            <a:schemeClr val="tx1"/>
          </a:fontRef>
        </p:style>
      </p:cxnSp>
      <p:sp>
        <p:nvSpPr>
          <p:cNvPr id="22" name="Shape 1">
            <a:extLst>
              <a:ext uri="{FF2B5EF4-FFF2-40B4-BE49-F238E27FC236}">
                <a16:creationId xmlns:a16="http://schemas.microsoft.com/office/drawing/2014/main" id="{DE335C3C-3C39-40AD-8EF5-2074AA87DB1F}"/>
              </a:ext>
            </a:extLst>
          </p:cNvPr>
          <p:cNvSpPr>
            <a:spLocks/>
          </p:cNvSpPr>
          <p:nvPr/>
        </p:nvSpPr>
        <p:spPr bwMode="auto">
          <a:xfrm>
            <a:off x="307912" y="3664764"/>
            <a:ext cx="1912726" cy="378577"/>
          </a:xfrm>
          <a:custGeom>
            <a:avLst/>
            <a:gdLst>
              <a:gd name="T0" fmla="*/ 0 w 1357"/>
              <a:gd name="T1" fmla="*/ 0 h 299"/>
              <a:gd name="T2" fmla="*/ 1245 w 1357"/>
              <a:gd name="T3" fmla="*/ 0 h 299"/>
              <a:gd name="T4" fmla="*/ 1357 w 1357"/>
              <a:gd name="T5" fmla="*/ 146 h 299"/>
              <a:gd name="T6" fmla="*/ 1245 w 1357"/>
              <a:gd name="T7" fmla="*/ 299 h 299"/>
              <a:gd name="T8" fmla="*/ 0 w 1357"/>
              <a:gd name="T9" fmla="*/ 299 h 299"/>
              <a:gd name="T10" fmla="*/ 112 w 1357"/>
              <a:gd name="T11" fmla="*/ 156 h 299"/>
              <a:gd name="T12" fmla="*/ 0 w 1357"/>
              <a:gd name="T13" fmla="*/ 0 h 299"/>
            </a:gdLst>
            <a:ahLst/>
            <a:cxnLst>
              <a:cxn ang="0">
                <a:pos x="T0" y="T1"/>
              </a:cxn>
              <a:cxn ang="0">
                <a:pos x="T2" y="T3"/>
              </a:cxn>
              <a:cxn ang="0">
                <a:pos x="T4" y="T5"/>
              </a:cxn>
              <a:cxn ang="0">
                <a:pos x="T6" y="T7"/>
              </a:cxn>
              <a:cxn ang="0">
                <a:pos x="T8" y="T9"/>
              </a:cxn>
              <a:cxn ang="0">
                <a:pos x="T10" y="T11"/>
              </a:cxn>
              <a:cxn ang="0">
                <a:pos x="T12" y="T13"/>
              </a:cxn>
            </a:cxnLst>
            <a:rect l="0" t="0" r="r" b="b"/>
            <a:pathLst>
              <a:path w="1357" h="299">
                <a:moveTo>
                  <a:pt x="0" y="0"/>
                </a:moveTo>
                <a:lnTo>
                  <a:pt x="1245" y="0"/>
                </a:lnTo>
                <a:lnTo>
                  <a:pt x="1357" y="146"/>
                </a:lnTo>
                <a:lnTo>
                  <a:pt x="1245" y="299"/>
                </a:lnTo>
                <a:lnTo>
                  <a:pt x="0" y="299"/>
                </a:lnTo>
                <a:lnTo>
                  <a:pt x="112" y="156"/>
                </a:lnTo>
                <a:lnTo>
                  <a:pt x="0" y="0"/>
                </a:lnTo>
                <a:close/>
              </a:path>
            </a:pathLst>
          </a:custGeom>
          <a:solidFill>
            <a:schemeClr val="tx2">
              <a:lumMod val="60000"/>
              <a:lumOff val="40000"/>
            </a:schemeClr>
          </a:solidFill>
          <a:ln w="0">
            <a:noFill/>
            <a:prstDash val="solid"/>
            <a:round/>
            <a:headEnd/>
            <a:tailEnd/>
          </a:ln>
        </p:spPr>
        <p:txBody>
          <a:bodyPr vert="horz" wrap="square" lIns="91440" tIns="45720" rIns="91440" bIns="45720" numCol="1" anchor="ctr"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Aft>
                <a:spcPts val="400"/>
              </a:spcAft>
            </a:pPr>
            <a:endParaRPr lang="en-US" sz="2000" b="1">
              <a:solidFill>
                <a:schemeClr val="bg1"/>
              </a:solidFill>
              <a:latin typeface="+mn-lt"/>
              <a:ea typeface="Roboto" panose="02000000000000000000" pitchFamily="2" charset="0"/>
            </a:endParaRPr>
          </a:p>
        </p:txBody>
      </p:sp>
      <p:sp>
        <p:nvSpPr>
          <p:cNvPr id="4" name="Text Placeholder 1">
            <a:extLst>
              <a:ext uri="{FF2B5EF4-FFF2-40B4-BE49-F238E27FC236}">
                <a16:creationId xmlns:a16="http://schemas.microsoft.com/office/drawing/2014/main" id="{7B808F02-24B0-939A-D373-C9FE42CFD828}"/>
              </a:ext>
            </a:extLst>
          </p:cNvPr>
          <p:cNvSpPr>
            <a:spLocks noGrp="1"/>
          </p:cNvSpPr>
          <p:nvPr>
            <p:ph type="body" sz="quarter" idx="17"/>
          </p:nvPr>
        </p:nvSpPr>
        <p:spPr>
          <a:xfrm>
            <a:off x="225329" y="4295632"/>
            <a:ext cx="1920240" cy="1920240"/>
          </a:xfrm>
        </p:spPr>
        <p:txBody>
          <a:bodyPr>
            <a:normAutofit/>
          </a:bodyPr>
          <a:lstStyle>
            <a:lvl1pPr>
              <a:defRPr sz="1800">
                <a:latin typeface="+mn-lt"/>
              </a:defRPr>
            </a:lvl1pPr>
          </a:lstStyle>
          <a:p>
            <a:pPr lvl="0"/>
            <a:r>
              <a:rPr lang="en-US"/>
              <a:t>Click to edit Master text styles</a:t>
            </a:r>
          </a:p>
        </p:txBody>
      </p:sp>
      <p:sp>
        <p:nvSpPr>
          <p:cNvPr id="5" name="Picture Placeholder 2">
            <a:extLst>
              <a:ext uri="{FF2B5EF4-FFF2-40B4-BE49-F238E27FC236}">
                <a16:creationId xmlns:a16="http://schemas.microsoft.com/office/drawing/2014/main" id="{F7393EB4-0D8B-3E94-C99D-1B3C99CCE78E}"/>
              </a:ext>
            </a:extLst>
          </p:cNvPr>
          <p:cNvSpPr>
            <a:spLocks noGrp="1"/>
          </p:cNvSpPr>
          <p:nvPr>
            <p:ph type="pic" sz="quarter" idx="18"/>
          </p:nvPr>
        </p:nvSpPr>
        <p:spPr>
          <a:xfrm>
            <a:off x="2553535" y="5184553"/>
            <a:ext cx="1005840" cy="1005840"/>
          </a:xfrm>
        </p:spPr>
      </p:sp>
      <p:cxnSp>
        <p:nvCxnSpPr>
          <p:cNvPr id="54" name="Straight Connector 2">
            <a:extLst>
              <a:ext uri="{FF2B5EF4-FFF2-40B4-BE49-F238E27FC236}">
                <a16:creationId xmlns:a16="http://schemas.microsoft.com/office/drawing/2014/main" id="{88C7E376-57EF-D48F-14D0-C233BECAEEFA}"/>
              </a:ext>
              <a:ext uri="{C183D7F6-B498-43B3-948B-1728B52AA6E4}">
                <adec:decorative xmlns:adec="http://schemas.microsoft.com/office/drawing/2017/decorative" val="1"/>
              </a:ext>
            </a:extLst>
          </p:cNvPr>
          <p:cNvCxnSpPr>
            <a:cxnSpLocks/>
          </p:cNvCxnSpPr>
          <p:nvPr userDrawn="1"/>
        </p:nvCxnSpPr>
        <p:spPr>
          <a:xfrm>
            <a:off x="3220437" y="4082008"/>
            <a:ext cx="0" cy="986209"/>
          </a:xfrm>
          <a:prstGeom prst="line">
            <a:avLst/>
          </a:prstGeom>
          <a:ln w="19050">
            <a:solidFill>
              <a:schemeClr val="bg2">
                <a:lumMod val="50000"/>
              </a:schemeClr>
            </a:solidFill>
          </a:ln>
        </p:spPr>
        <p:style>
          <a:lnRef idx="1">
            <a:schemeClr val="accent2"/>
          </a:lnRef>
          <a:fillRef idx="0">
            <a:schemeClr val="accent2"/>
          </a:fillRef>
          <a:effectRef idx="0">
            <a:schemeClr val="accent2"/>
          </a:effectRef>
          <a:fontRef idx="minor">
            <a:schemeClr val="tx1"/>
          </a:fontRef>
        </p:style>
      </p:cxnSp>
      <p:sp>
        <p:nvSpPr>
          <p:cNvPr id="15" name="Shape 2">
            <a:extLst>
              <a:ext uri="{FF2B5EF4-FFF2-40B4-BE49-F238E27FC236}">
                <a16:creationId xmlns:a16="http://schemas.microsoft.com/office/drawing/2014/main" id="{2E797E4F-DE7C-509E-033A-4F51B1921AD3}"/>
              </a:ext>
            </a:extLst>
          </p:cNvPr>
          <p:cNvSpPr>
            <a:spLocks/>
          </p:cNvSpPr>
          <p:nvPr userDrawn="1"/>
        </p:nvSpPr>
        <p:spPr bwMode="auto">
          <a:xfrm>
            <a:off x="2252861" y="3664764"/>
            <a:ext cx="1912726" cy="378577"/>
          </a:xfrm>
          <a:custGeom>
            <a:avLst/>
            <a:gdLst>
              <a:gd name="T0" fmla="*/ 0 w 1357"/>
              <a:gd name="T1" fmla="*/ 0 h 299"/>
              <a:gd name="T2" fmla="*/ 1245 w 1357"/>
              <a:gd name="T3" fmla="*/ 0 h 299"/>
              <a:gd name="T4" fmla="*/ 1357 w 1357"/>
              <a:gd name="T5" fmla="*/ 146 h 299"/>
              <a:gd name="T6" fmla="*/ 1245 w 1357"/>
              <a:gd name="T7" fmla="*/ 299 h 299"/>
              <a:gd name="T8" fmla="*/ 0 w 1357"/>
              <a:gd name="T9" fmla="*/ 299 h 299"/>
              <a:gd name="T10" fmla="*/ 112 w 1357"/>
              <a:gd name="T11" fmla="*/ 156 h 299"/>
              <a:gd name="T12" fmla="*/ 0 w 1357"/>
              <a:gd name="T13" fmla="*/ 0 h 299"/>
            </a:gdLst>
            <a:ahLst/>
            <a:cxnLst>
              <a:cxn ang="0">
                <a:pos x="T0" y="T1"/>
              </a:cxn>
              <a:cxn ang="0">
                <a:pos x="T2" y="T3"/>
              </a:cxn>
              <a:cxn ang="0">
                <a:pos x="T4" y="T5"/>
              </a:cxn>
              <a:cxn ang="0">
                <a:pos x="T6" y="T7"/>
              </a:cxn>
              <a:cxn ang="0">
                <a:pos x="T8" y="T9"/>
              </a:cxn>
              <a:cxn ang="0">
                <a:pos x="T10" y="T11"/>
              </a:cxn>
              <a:cxn ang="0">
                <a:pos x="T12" y="T13"/>
              </a:cxn>
            </a:cxnLst>
            <a:rect l="0" t="0" r="r" b="b"/>
            <a:pathLst>
              <a:path w="1357" h="299">
                <a:moveTo>
                  <a:pt x="0" y="0"/>
                </a:moveTo>
                <a:lnTo>
                  <a:pt x="1245" y="0"/>
                </a:lnTo>
                <a:lnTo>
                  <a:pt x="1357" y="146"/>
                </a:lnTo>
                <a:lnTo>
                  <a:pt x="1245" y="299"/>
                </a:lnTo>
                <a:lnTo>
                  <a:pt x="0" y="299"/>
                </a:lnTo>
                <a:lnTo>
                  <a:pt x="112" y="156"/>
                </a:lnTo>
                <a:lnTo>
                  <a:pt x="0" y="0"/>
                </a:lnTo>
                <a:close/>
              </a:path>
            </a:pathLst>
          </a:custGeom>
          <a:solidFill>
            <a:schemeClr val="bg2">
              <a:lumMod val="25000"/>
            </a:schemeClr>
          </a:solidFill>
          <a:ln w="0">
            <a:noFill/>
            <a:prstDash val="solid"/>
            <a:round/>
            <a:headEnd/>
            <a:tailEnd/>
          </a:ln>
        </p:spPr>
        <p:txBody>
          <a:bodyPr vert="horz" wrap="square" lIns="91440" tIns="45720" rIns="91440" bIns="45720" numCol="1" anchor="ctr"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Aft>
                <a:spcPts val="400"/>
              </a:spcAft>
            </a:pPr>
            <a:endParaRPr lang="en-US" sz="2000" b="1">
              <a:solidFill>
                <a:schemeClr val="bg1"/>
              </a:solidFill>
              <a:latin typeface="+mn-lt"/>
              <a:ea typeface="Roboto" panose="02000000000000000000" pitchFamily="2" charset="0"/>
            </a:endParaRPr>
          </a:p>
        </p:txBody>
      </p:sp>
      <p:sp>
        <p:nvSpPr>
          <p:cNvPr id="7" name="Text Placeholder 2">
            <a:extLst>
              <a:ext uri="{FF2B5EF4-FFF2-40B4-BE49-F238E27FC236}">
                <a16:creationId xmlns:a16="http://schemas.microsoft.com/office/drawing/2014/main" id="{99755FA2-9919-75F2-1BDA-FEA71A33861C}"/>
              </a:ext>
            </a:extLst>
          </p:cNvPr>
          <p:cNvSpPr>
            <a:spLocks noGrp="1"/>
          </p:cNvSpPr>
          <p:nvPr>
            <p:ph type="body" sz="quarter" idx="12"/>
          </p:nvPr>
        </p:nvSpPr>
        <p:spPr>
          <a:xfrm>
            <a:off x="1793943" y="1458576"/>
            <a:ext cx="1920240" cy="1920240"/>
          </a:xfrm>
        </p:spPr>
        <p:txBody>
          <a:bodyPr>
            <a:normAutofit/>
          </a:bodyPr>
          <a:lstStyle>
            <a:lvl1pPr>
              <a:defRPr sz="1800">
                <a:latin typeface="+mn-lt"/>
              </a:defRPr>
            </a:lvl1pPr>
          </a:lstStyle>
          <a:p>
            <a:pPr lvl="0"/>
            <a:r>
              <a:rPr lang="en-US"/>
              <a:t>Click to edit Master text styles</a:t>
            </a:r>
          </a:p>
        </p:txBody>
      </p:sp>
      <p:sp>
        <p:nvSpPr>
          <p:cNvPr id="8" name="Picture Placeholder 3">
            <a:extLst>
              <a:ext uri="{FF2B5EF4-FFF2-40B4-BE49-F238E27FC236}">
                <a16:creationId xmlns:a16="http://schemas.microsoft.com/office/drawing/2014/main" id="{232790C4-3408-E1EF-A2B8-E15B30DEF948}"/>
              </a:ext>
            </a:extLst>
          </p:cNvPr>
          <p:cNvSpPr>
            <a:spLocks noGrp="1"/>
          </p:cNvSpPr>
          <p:nvPr>
            <p:ph type="pic" sz="quarter" idx="13"/>
          </p:nvPr>
        </p:nvSpPr>
        <p:spPr>
          <a:xfrm>
            <a:off x="4265477" y="1536632"/>
            <a:ext cx="1005840" cy="1005840"/>
          </a:xfrm>
        </p:spPr>
      </p:sp>
      <p:cxnSp>
        <p:nvCxnSpPr>
          <p:cNvPr id="43" name="Straight Connector 3">
            <a:extLst>
              <a:ext uri="{FF2B5EF4-FFF2-40B4-BE49-F238E27FC236}">
                <a16:creationId xmlns:a16="http://schemas.microsoft.com/office/drawing/2014/main" id="{E050AFF3-6244-81B4-0BE4-6FDED85E9D28}"/>
              </a:ext>
              <a:ext uri="{C183D7F6-B498-43B3-948B-1728B52AA6E4}">
                <adec:decorative xmlns:adec="http://schemas.microsoft.com/office/drawing/2017/decorative" val="1"/>
              </a:ext>
            </a:extLst>
          </p:cNvPr>
          <p:cNvCxnSpPr>
            <a:cxnSpLocks/>
          </p:cNvCxnSpPr>
          <p:nvPr userDrawn="1"/>
        </p:nvCxnSpPr>
        <p:spPr>
          <a:xfrm>
            <a:off x="5136440" y="2635594"/>
            <a:ext cx="0" cy="986209"/>
          </a:xfrm>
          <a:prstGeom prst="line">
            <a:avLst/>
          </a:prstGeom>
          <a:ln w="19050">
            <a:solidFill>
              <a:schemeClr val="bg2">
                <a:lumMod val="50000"/>
              </a:schemeClr>
            </a:solidFill>
          </a:ln>
        </p:spPr>
        <p:style>
          <a:lnRef idx="1">
            <a:schemeClr val="accent2"/>
          </a:lnRef>
          <a:fillRef idx="0">
            <a:schemeClr val="accent2"/>
          </a:fillRef>
          <a:effectRef idx="0">
            <a:schemeClr val="accent2"/>
          </a:effectRef>
          <a:fontRef idx="minor">
            <a:schemeClr val="tx1"/>
          </a:fontRef>
        </p:style>
      </p:cxnSp>
      <p:sp>
        <p:nvSpPr>
          <p:cNvPr id="16" name="Shape 3">
            <a:extLst>
              <a:ext uri="{FF2B5EF4-FFF2-40B4-BE49-F238E27FC236}">
                <a16:creationId xmlns:a16="http://schemas.microsoft.com/office/drawing/2014/main" id="{1403D51B-16A4-44F7-8EDF-37AB99BCA257}"/>
              </a:ext>
            </a:extLst>
          </p:cNvPr>
          <p:cNvSpPr>
            <a:spLocks/>
          </p:cNvSpPr>
          <p:nvPr userDrawn="1"/>
        </p:nvSpPr>
        <p:spPr bwMode="auto">
          <a:xfrm>
            <a:off x="4197810" y="3664764"/>
            <a:ext cx="1912726" cy="378577"/>
          </a:xfrm>
          <a:custGeom>
            <a:avLst/>
            <a:gdLst>
              <a:gd name="T0" fmla="*/ 0 w 1357"/>
              <a:gd name="T1" fmla="*/ 0 h 299"/>
              <a:gd name="T2" fmla="*/ 1245 w 1357"/>
              <a:gd name="T3" fmla="*/ 0 h 299"/>
              <a:gd name="T4" fmla="*/ 1357 w 1357"/>
              <a:gd name="T5" fmla="*/ 146 h 299"/>
              <a:gd name="T6" fmla="*/ 1245 w 1357"/>
              <a:gd name="T7" fmla="*/ 299 h 299"/>
              <a:gd name="T8" fmla="*/ 0 w 1357"/>
              <a:gd name="T9" fmla="*/ 299 h 299"/>
              <a:gd name="T10" fmla="*/ 112 w 1357"/>
              <a:gd name="T11" fmla="*/ 156 h 299"/>
              <a:gd name="T12" fmla="*/ 0 w 1357"/>
              <a:gd name="T13" fmla="*/ 0 h 299"/>
            </a:gdLst>
            <a:ahLst/>
            <a:cxnLst>
              <a:cxn ang="0">
                <a:pos x="T0" y="T1"/>
              </a:cxn>
              <a:cxn ang="0">
                <a:pos x="T2" y="T3"/>
              </a:cxn>
              <a:cxn ang="0">
                <a:pos x="T4" y="T5"/>
              </a:cxn>
              <a:cxn ang="0">
                <a:pos x="T6" y="T7"/>
              </a:cxn>
              <a:cxn ang="0">
                <a:pos x="T8" y="T9"/>
              </a:cxn>
              <a:cxn ang="0">
                <a:pos x="T10" y="T11"/>
              </a:cxn>
              <a:cxn ang="0">
                <a:pos x="T12" y="T13"/>
              </a:cxn>
            </a:cxnLst>
            <a:rect l="0" t="0" r="r" b="b"/>
            <a:pathLst>
              <a:path w="1357" h="299">
                <a:moveTo>
                  <a:pt x="0" y="0"/>
                </a:moveTo>
                <a:lnTo>
                  <a:pt x="1245" y="0"/>
                </a:lnTo>
                <a:lnTo>
                  <a:pt x="1357" y="146"/>
                </a:lnTo>
                <a:lnTo>
                  <a:pt x="1245" y="299"/>
                </a:lnTo>
                <a:lnTo>
                  <a:pt x="0" y="299"/>
                </a:lnTo>
                <a:lnTo>
                  <a:pt x="112" y="156"/>
                </a:lnTo>
                <a:lnTo>
                  <a:pt x="0" y="0"/>
                </a:lnTo>
                <a:close/>
              </a:path>
            </a:pathLst>
          </a:custGeom>
          <a:solidFill>
            <a:schemeClr val="tx2">
              <a:lumMod val="60000"/>
              <a:lumOff val="40000"/>
            </a:schemeClr>
          </a:solidFill>
          <a:ln w="0">
            <a:noFill/>
            <a:prstDash val="solid"/>
            <a:round/>
            <a:headEnd/>
            <a:tailEnd/>
          </a:ln>
        </p:spPr>
        <p:txBody>
          <a:bodyPr vert="horz" wrap="square" lIns="91440" tIns="45720" rIns="91440" bIns="45720" numCol="1" anchor="ctr"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Aft>
                <a:spcPts val="400"/>
              </a:spcAft>
            </a:pPr>
            <a:endParaRPr lang="en-US" sz="2000" b="1">
              <a:solidFill>
                <a:schemeClr val="bg1"/>
              </a:solidFill>
              <a:latin typeface="+mn-lt"/>
              <a:ea typeface="Roboto" panose="02000000000000000000" pitchFamily="2" charset="0"/>
            </a:endParaRPr>
          </a:p>
        </p:txBody>
      </p:sp>
      <p:sp>
        <p:nvSpPr>
          <p:cNvPr id="57" name="Text Placeholder 3">
            <a:extLst>
              <a:ext uri="{FF2B5EF4-FFF2-40B4-BE49-F238E27FC236}">
                <a16:creationId xmlns:a16="http://schemas.microsoft.com/office/drawing/2014/main" id="{54F16C76-579D-8177-CEB7-582B79E9E124}"/>
              </a:ext>
            </a:extLst>
          </p:cNvPr>
          <p:cNvSpPr>
            <a:spLocks noGrp="1"/>
          </p:cNvSpPr>
          <p:nvPr>
            <p:ph type="body" sz="quarter" idx="25"/>
          </p:nvPr>
        </p:nvSpPr>
        <p:spPr>
          <a:xfrm>
            <a:off x="4215438" y="4304768"/>
            <a:ext cx="1920240" cy="1920240"/>
          </a:xfrm>
        </p:spPr>
        <p:txBody>
          <a:bodyPr>
            <a:normAutofit/>
          </a:bodyPr>
          <a:lstStyle>
            <a:lvl1pPr>
              <a:defRPr sz="1800">
                <a:latin typeface="+mn-lt"/>
              </a:defRPr>
            </a:lvl1pPr>
          </a:lstStyle>
          <a:p>
            <a:pPr lvl="0"/>
            <a:r>
              <a:rPr lang="en-US"/>
              <a:t>Click to edit Master text styles</a:t>
            </a:r>
          </a:p>
        </p:txBody>
      </p:sp>
      <p:sp>
        <p:nvSpPr>
          <p:cNvPr id="39" name="Picture Placeholder 4">
            <a:extLst>
              <a:ext uri="{FF2B5EF4-FFF2-40B4-BE49-F238E27FC236}">
                <a16:creationId xmlns:a16="http://schemas.microsoft.com/office/drawing/2014/main" id="{314FC3FC-F0AF-9BC1-749D-FA5F7D3AF5A6}"/>
              </a:ext>
            </a:extLst>
          </p:cNvPr>
          <p:cNvSpPr>
            <a:spLocks noGrp="1"/>
          </p:cNvSpPr>
          <p:nvPr>
            <p:ph type="pic" sz="quarter" idx="20"/>
          </p:nvPr>
        </p:nvSpPr>
        <p:spPr>
          <a:xfrm>
            <a:off x="6422438" y="5126001"/>
            <a:ext cx="1005840" cy="1005840"/>
          </a:xfrm>
        </p:spPr>
      </p:sp>
      <p:cxnSp>
        <p:nvCxnSpPr>
          <p:cNvPr id="55" name="Straight Connector 4">
            <a:extLst>
              <a:ext uri="{FF2B5EF4-FFF2-40B4-BE49-F238E27FC236}">
                <a16:creationId xmlns:a16="http://schemas.microsoft.com/office/drawing/2014/main" id="{6E035B03-06F6-F499-48C9-09189144A6B7}"/>
              </a:ext>
              <a:ext uri="{C183D7F6-B498-43B3-948B-1728B52AA6E4}">
                <adec:decorative xmlns:adec="http://schemas.microsoft.com/office/drawing/2017/decorative" val="1"/>
              </a:ext>
            </a:extLst>
          </p:cNvPr>
          <p:cNvCxnSpPr>
            <a:cxnSpLocks/>
          </p:cNvCxnSpPr>
          <p:nvPr userDrawn="1"/>
        </p:nvCxnSpPr>
        <p:spPr>
          <a:xfrm>
            <a:off x="7110793" y="4082008"/>
            <a:ext cx="0" cy="986209"/>
          </a:xfrm>
          <a:prstGeom prst="line">
            <a:avLst/>
          </a:prstGeom>
          <a:ln w="19050">
            <a:solidFill>
              <a:schemeClr val="bg2">
                <a:lumMod val="50000"/>
              </a:schemeClr>
            </a:solidFill>
          </a:ln>
        </p:spPr>
        <p:style>
          <a:lnRef idx="1">
            <a:schemeClr val="accent2"/>
          </a:lnRef>
          <a:fillRef idx="0">
            <a:schemeClr val="accent2"/>
          </a:fillRef>
          <a:effectRef idx="0">
            <a:schemeClr val="accent2"/>
          </a:effectRef>
          <a:fontRef idx="minor">
            <a:schemeClr val="tx1"/>
          </a:fontRef>
        </p:style>
      </p:cxnSp>
      <p:sp>
        <p:nvSpPr>
          <p:cNvPr id="17" name="Shape 4">
            <a:extLst>
              <a:ext uri="{FF2B5EF4-FFF2-40B4-BE49-F238E27FC236}">
                <a16:creationId xmlns:a16="http://schemas.microsoft.com/office/drawing/2014/main" id="{6EE8B3DE-6A97-6C24-ACD8-C1F03DCDAB8C}"/>
              </a:ext>
            </a:extLst>
          </p:cNvPr>
          <p:cNvSpPr>
            <a:spLocks/>
          </p:cNvSpPr>
          <p:nvPr userDrawn="1"/>
        </p:nvSpPr>
        <p:spPr bwMode="auto">
          <a:xfrm>
            <a:off x="6142759" y="3664764"/>
            <a:ext cx="1912726" cy="378577"/>
          </a:xfrm>
          <a:custGeom>
            <a:avLst/>
            <a:gdLst>
              <a:gd name="T0" fmla="*/ 0 w 1357"/>
              <a:gd name="T1" fmla="*/ 0 h 299"/>
              <a:gd name="T2" fmla="*/ 1245 w 1357"/>
              <a:gd name="T3" fmla="*/ 0 h 299"/>
              <a:gd name="T4" fmla="*/ 1357 w 1357"/>
              <a:gd name="T5" fmla="*/ 146 h 299"/>
              <a:gd name="T6" fmla="*/ 1245 w 1357"/>
              <a:gd name="T7" fmla="*/ 299 h 299"/>
              <a:gd name="T8" fmla="*/ 0 w 1357"/>
              <a:gd name="T9" fmla="*/ 299 h 299"/>
              <a:gd name="T10" fmla="*/ 112 w 1357"/>
              <a:gd name="T11" fmla="*/ 156 h 299"/>
              <a:gd name="T12" fmla="*/ 0 w 1357"/>
              <a:gd name="T13" fmla="*/ 0 h 299"/>
            </a:gdLst>
            <a:ahLst/>
            <a:cxnLst>
              <a:cxn ang="0">
                <a:pos x="T0" y="T1"/>
              </a:cxn>
              <a:cxn ang="0">
                <a:pos x="T2" y="T3"/>
              </a:cxn>
              <a:cxn ang="0">
                <a:pos x="T4" y="T5"/>
              </a:cxn>
              <a:cxn ang="0">
                <a:pos x="T6" y="T7"/>
              </a:cxn>
              <a:cxn ang="0">
                <a:pos x="T8" y="T9"/>
              </a:cxn>
              <a:cxn ang="0">
                <a:pos x="T10" y="T11"/>
              </a:cxn>
              <a:cxn ang="0">
                <a:pos x="T12" y="T13"/>
              </a:cxn>
            </a:cxnLst>
            <a:rect l="0" t="0" r="r" b="b"/>
            <a:pathLst>
              <a:path w="1357" h="299">
                <a:moveTo>
                  <a:pt x="0" y="0"/>
                </a:moveTo>
                <a:lnTo>
                  <a:pt x="1245" y="0"/>
                </a:lnTo>
                <a:lnTo>
                  <a:pt x="1357" y="146"/>
                </a:lnTo>
                <a:lnTo>
                  <a:pt x="1245" y="299"/>
                </a:lnTo>
                <a:lnTo>
                  <a:pt x="0" y="299"/>
                </a:lnTo>
                <a:lnTo>
                  <a:pt x="112" y="156"/>
                </a:lnTo>
                <a:lnTo>
                  <a:pt x="0" y="0"/>
                </a:lnTo>
                <a:close/>
              </a:path>
            </a:pathLst>
          </a:custGeom>
          <a:solidFill>
            <a:schemeClr val="bg2">
              <a:lumMod val="25000"/>
            </a:schemeClr>
          </a:solidFill>
          <a:ln w="0">
            <a:noFill/>
            <a:prstDash val="solid"/>
            <a:round/>
            <a:headEnd/>
            <a:tailEnd/>
          </a:ln>
        </p:spPr>
        <p:txBody>
          <a:bodyPr vert="horz" wrap="square" lIns="91440" tIns="45720" rIns="91440" bIns="45720" numCol="1" anchor="ctr"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Aft>
                <a:spcPts val="400"/>
              </a:spcAft>
            </a:pPr>
            <a:endParaRPr lang="en-US" sz="2000" b="1">
              <a:solidFill>
                <a:schemeClr val="bg1"/>
              </a:solidFill>
              <a:latin typeface="+mn-lt"/>
              <a:ea typeface="Roboto" panose="02000000000000000000" pitchFamily="2" charset="0"/>
            </a:endParaRPr>
          </a:p>
        </p:txBody>
      </p:sp>
      <p:sp>
        <p:nvSpPr>
          <p:cNvPr id="48" name="Text Placeholder 4">
            <a:extLst>
              <a:ext uri="{FF2B5EF4-FFF2-40B4-BE49-F238E27FC236}">
                <a16:creationId xmlns:a16="http://schemas.microsoft.com/office/drawing/2014/main" id="{0E805492-46C9-BC6C-1529-33304E9F2501}"/>
              </a:ext>
            </a:extLst>
          </p:cNvPr>
          <p:cNvSpPr>
            <a:spLocks noGrp="1"/>
          </p:cNvSpPr>
          <p:nvPr>
            <p:ph type="body" sz="quarter" idx="14"/>
          </p:nvPr>
        </p:nvSpPr>
        <p:spPr>
          <a:xfrm>
            <a:off x="5705914" y="1484047"/>
            <a:ext cx="1920240" cy="1920240"/>
          </a:xfrm>
        </p:spPr>
        <p:txBody>
          <a:bodyPr>
            <a:normAutofit/>
          </a:bodyPr>
          <a:lstStyle>
            <a:lvl1pPr>
              <a:defRPr sz="1800">
                <a:latin typeface="+mn-lt"/>
              </a:defRPr>
            </a:lvl1pPr>
          </a:lstStyle>
          <a:p>
            <a:pPr lvl="0"/>
            <a:r>
              <a:rPr lang="en-US"/>
              <a:t>Click to edit Master text styles</a:t>
            </a:r>
          </a:p>
        </p:txBody>
      </p:sp>
      <p:sp>
        <p:nvSpPr>
          <p:cNvPr id="49" name="Picture Placeholder 5">
            <a:extLst>
              <a:ext uri="{FF2B5EF4-FFF2-40B4-BE49-F238E27FC236}">
                <a16:creationId xmlns:a16="http://schemas.microsoft.com/office/drawing/2014/main" id="{E20E1FBC-1FAE-E5E9-9E55-2AA727DC7FF7}"/>
              </a:ext>
            </a:extLst>
          </p:cNvPr>
          <p:cNvSpPr>
            <a:spLocks noGrp="1"/>
          </p:cNvSpPr>
          <p:nvPr>
            <p:ph type="pic" sz="quarter" idx="15"/>
          </p:nvPr>
        </p:nvSpPr>
        <p:spPr>
          <a:xfrm>
            <a:off x="8232837" y="1536632"/>
            <a:ext cx="1005840" cy="1005840"/>
          </a:xfrm>
        </p:spPr>
      </p:sp>
      <p:cxnSp>
        <p:nvCxnSpPr>
          <p:cNvPr id="53" name="Straight Connector 5">
            <a:extLst>
              <a:ext uri="{FF2B5EF4-FFF2-40B4-BE49-F238E27FC236}">
                <a16:creationId xmlns:a16="http://schemas.microsoft.com/office/drawing/2014/main" id="{C406952A-F37D-2F6A-FBF8-AA4CC6F60949}"/>
              </a:ext>
              <a:ext uri="{C183D7F6-B498-43B3-948B-1728B52AA6E4}">
                <adec:decorative xmlns:adec="http://schemas.microsoft.com/office/drawing/2017/decorative" val="1"/>
              </a:ext>
            </a:extLst>
          </p:cNvPr>
          <p:cNvCxnSpPr>
            <a:cxnSpLocks/>
          </p:cNvCxnSpPr>
          <p:nvPr userDrawn="1"/>
        </p:nvCxnSpPr>
        <p:spPr>
          <a:xfrm>
            <a:off x="9026795" y="2635594"/>
            <a:ext cx="0" cy="986209"/>
          </a:xfrm>
          <a:prstGeom prst="line">
            <a:avLst/>
          </a:prstGeom>
          <a:ln w="19050">
            <a:solidFill>
              <a:schemeClr val="bg2">
                <a:lumMod val="50000"/>
              </a:schemeClr>
            </a:solidFill>
          </a:ln>
        </p:spPr>
        <p:style>
          <a:lnRef idx="1">
            <a:schemeClr val="accent2"/>
          </a:lnRef>
          <a:fillRef idx="0">
            <a:schemeClr val="accent2"/>
          </a:fillRef>
          <a:effectRef idx="0">
            <a:schemeClr val="accent2"/>
          </a:effectRef>
          <a:fontRef idx="minor">
            <a:schemeClr val="tx1"/>
          </a:fontRef>
        </p:style>
      </p:cxnSp>
      <p:sp>
        <p:nvSpPr>
          <p:cNvPr id="18" name="Shape 5">
            <a:extLst>
              <a:ext uri="{FF2B5EF4-FFF2-40B4-BE49-F238E27FC236}">
                <a16:creationId xmlns:a16="http://schemas.microsoft.com/office/drawing/2014/main" id="{64AF2740-8F04-5986-01B7-05117F4CF79F}"/>
              </a:ext>
            </a:extLst>
          </p:cNvPr>
          <p:cNvSpPr>
            <a:spLocks/>
          </p:cNvSpPr>
          <p:nvPr userDrawn="1"/>
        </p:nvSpPr>
        <p:spPr bwMode="auto">
          <a:xfrm>
            <a:off x="8087708" y="3664764"/>
            <a:ext cx="1912726" cy="378577"/>
          </a:xfrm>
          <a:custGeom>
            <a:avLst/>
            <a:gdLst>
              <a:gd name="T0" fmla="*/ 0 w 1357"/>
              <a:gd name="T1" fmla="*/ 0 h 299"/>
              <a:gd name="T2" fmla="*/ 1245 w 1357"/>
              <a:gd name="T3" fmla="*/ 0 h 299"/>
              <a:gd name="T4" fmla="*/ 1357 w 1357"/>
              <a:gd name="T5" fmla="*/ 146 h 299"/>
              <a:gd name="T6" fmla="*/ 1245 w 1357"/>
              <a:gd name="T7" fmla="*/ 299 h 299"/>
              <a:gd name="T8" fmla="*/ 0 w 1357"/>
              <a:gd name="T9" fmla="*/ 299 h 299"/>
              <a:gd name="T10" fmla="*/ 112 w 1357"/>
              <a:gd name="T11" fmla="*/ 156 h 299"/>
              <a:gd name="T12" fmla="*/ 0 w 1357"/>
              <a:gd name="T13" fmla="*/ 0 h 299"/>
            </a:gdLst>
            <a:ahLst/>
            <a:cxnLst>
              <a:cxn ang="0">
                <a:pos x="T0" y="T1"/>
              </a:cxn>
              <a:cxn ang="0">
                <a:pos x="T2" y="T3"/>
              </a:cxn>
              <a:cxn ang="0">
                <a:pos x="T4" y="T5"/>
              </a:cxn>
              <a:cxn ang="0">
                <a:pos x="T6" y="T7"/>
              </a:cxn>
              <a:cxn ang="0">
                <a:pos x="T8" y="T9"/>
              </a:cxn>
              <a:cxn ang="0">
                <a:pos x="T10" y="T11"/>
              </a:cxn>
              <a:cxn ang="0">
                <a:pos x="T12" y="T13"/>
              </a:cxn>
            </a:cxnLst>
            <a:rect l="0" t="0" r="r" b="b"/>
            <a:pathLst>
              <a:path w="1357" h="299">
                <a:moveTo>
                  <a:pt x="0" y="0"/>
                </a:moveTo>
                <a:lnTo>
                  <a:pt x="1245" y="0"/>
                </a:lnTo>
                <a:lnTo>
                  <a:pt x="1357" y="146"/>
                </a:lnTo>
                <a:lnTo>
                  <a:pt x="1245" y="299"/>
                </a:lnTo>
                <a:lnTo>
                  <a:pt x="0" y="299"/>
                </a:lnTo>
                <a:lnTo>
                  <a:pt x="112" y="156"/>
                </a:lnTo>
                <a:lnTo>
                  <a:pt x="0" y="0"/>
                </a:lnTo>
                <a:close/>
              </a:path>
            </a:pathLst>
          </a:custGeom>
          <a:solidFill>
            <a:schemeClr val="tx2">
              <a:lumMod val="60000"/>
              <a:lumOff val="40000"/>
            </a:schemeClr>
          </a:solidFill>
          <a:ln w="0">
            <a:noFill/>
            <a:prstDash val="solid"/>
            <a:round/>
            <a:headEnd/>
            <a:tailEnd/>
          </a:ln>
        </p:spPr>
        <p:txBody>
          <a:bodyPr vert="horz" wrap="square" lIns="91440" tIns="45720" rIns="91440" bIns="45720" numCol="1" anchor="ctr"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Aft>
                <a:spcPts val="400"/>
              </a:spcAft>
            </a:pPr>
            <a:endParaRPr lang="en-US" sz="2000" b="1">
              <a:solidFill>
                <a:schemeClr val="bg1"/>
              </a:solidFill>
              <a:latin typeface="+mn-lt"/>
              <a:ea typeface="Roboto" panose="02000000000000000000" pitchFamily="2" charset="0"/>
            </a:endParaRPr>
          </a:p>
        </p:txBody>
      </p:sp>
      <p:sp>
        <p:nvSpPr>
          <p:cNvPr id="50" name="Text Placeholder 5">
            <a:extLst>
              <a:ext uri="{FF2B5EF4-FFF2-40B4-BE49-F238E27FC236}">
                <a16:creationId xmlns:a16="http://schemas.microsoft.com/office/drawing/2014/main" id="{4A5EF3B2-B1B0-F9E6-4AC9-E7AFC40591B1}"/>
              </a:ext>
            </a:extLst>
          </p:cNvPr>
          <p:cNvSpPr>
            <a:spLocks noGrp="1"/>
          </p:cNvSpPr>
          <p:nvPr>
            <p:ph type="body" sz="quarter" idx="21"/>
          </p:nvPr>
        </p:nvSpPr>
        <p:spPr>
          <a:xfrm>
            <a:off x="7928119" y="4313904"/>
            <a:ext cx="1920240" cy="1920240"/>
          </a:xfrm>
        </p:spPr>
        <p:txBody>
          <a:bodyPr>
            <a:normAutofit/>
          </a:bodyPr>
          <a:lstStyle>
            <a:lvl1pPr>
              <a:defRPr sz="1800">
                <a:latin typeface="+mn-lt"/>
              </a:defRPr>
            </a:lvl1pPr>
          </a:lstStyle>
          <a:p>
            <a:pPr lvl="0"/>
            <a:r>
              <a:rPr lang="en-US"/>
              <a:t>Click to edit Master text styles</a:t>
            </a:r>
          </a:p>
        </p:txBody>
      </p:sp>
      <p:sp>
        <p:nvSpPr>
          <p:cNvPr id="51" name="Picture Placeholder 6">
            <a:extLst>
              <a:ext uri="{FF2B5EF4-FFF2-40B4-BE49-F238E27FC236}">
                <a16:creationId xmlns:a16="http://schemas.microsoft.com/office/drawing/2014/main" id="{C29F232B-6FD2-82F0-902D-7CF77E0FC90B}"/>
              </a:ext>
            </a:extLst>
          </p:cNvPr>
          <p:cNvSpPr>
            <a:spLocks noGrp="1"/>
          </p:cNvSpPr>
          <p:nvPr>
            <p:ph type="pic" sz="quarter" idx="22"/>
          </p:nvPr>
        </p:nvSpPr>
        <p:spPr>
          <a:xfrm>
            <a:off x="10533435" y="5126001"/>
            <a:ext cx="1005840" cy="1005840"/>
          </a:xfrm>
        </p:spPr>
      </p:sp>
      <p:cxnSp>
        <p:nvCxnSpPr>
          <p:cNvPr id="56" name="Straight Connector 6">
            <a:extLst>
              <a:ext uri="{FF2B5EF4-FFF2-40B4-BE49-F238E27FC236}">
                <a16:creationId xmlns:a16="http://schemas.microsoft.com/office/drawing/2014/main" id="{6C90B840-5292-8DD8-A37E-968D63BF2FC1}"/>
              </a:ext>
              <a:ext uri="{C183D7F6-B498-43B3-948B-1728B52AA6E4}">
                <adec:decorative xmlns:adec="http://schemas.microsoft.com/office/drawing/2017/decorative" val="1"/>
              </a:ext>
            </a:extLst>
          </p:cNvPr>
          <p:cNvCxnSpPr>
            <a:cxnSpLocks/>
          </p:cNvCxnSpPr>
          <p:nvPr userDrawn="1"/>
        </p:nvCxnSpPr>
        <p:spPr>
          <a:xfrm>
            <a:off x="11001150" y="4082008"/>
            <a:ext cx="0" cy="986209"/>
          </a:xfrm>
          <a:prstGeom prst="line">
            <a:avLst/>
          </a:prstGeom>
          <a:ln w="19050">
            <a:solidFill>
              <a:schemeClr val="bg2">
                <a:lumMod val="50000"/>
              </a:schemeClr>
            </a:solidFill>
          </a:ln>
        </p:spPr>
        <p:style>
          <a:lnRef idx="1">
            <a:schemeClr val="accent2"/>
          </a:lnRef>
          <a:fillRef idx="0">
            <a:schemeClr val="accent2"/>
          </a:fillRef>
          <a:effectRef idx="0">
            <a:schemeClr val="accent2"/>
          </a:effectRef>
          <a:fontRef idx="minor">
            <a:schemeClr val="tx1"/>
          </a:fontRef>
        </p:style>
      </p:cxnSp>
      <p:sp>
        <p:nvSpPr>
          <p:cNvPr id="19" name="Shape 6">
            <a:extLst>
              <a:ext uri="{FF2B5EF4-FFF2-40B4-BE49-F238E27FC236}">
                <a16:creationId xmlns:a16="http://schemas.microsoft.com/office/drawing/2014/main" id="{DF63B249-F103-4EF3-AD1C-E9D26DCECC04}"/>
              </a:ext>
            </a:extLst>
          </p:cNvPr>
          <p:cNvSpPr>
            <a:spLocks/>
          </p:cNvSpPr>
          <p:nvPr userDrawn="1"/>
        </p:nvSpPr>
        <p:spPr bwMode="auto">
          <a:xfrm>
            <a:off x="10032657" y="3664764"/>
            <a:ext cx="1912726" cy="378577"/>
          </a:xfrm>
          <a:custGeom>
            <a:avLst/>
            <a:gdLst>
              <a:gd name="T0" fmla="*/ 0 w 1357"/>
              <a:gd name="T1" fmla="*/ 0 h 299"/>
              <a:gd name="T2" fmla="*/ 1245 w 1357"/>
              <a:gd name="T3" fmla="*/ 0 h 299"/>
              <a:gd name="T4" fmla="*/ 1357 w 1357"/>
              <a:gd name="T5" fmla="*/ 146 h 299"/>
              <a:gd name="T6" fmla="*/ 1245 w 1357"/>
              <a:gd name="T7" fmla="*/ 299 h 299"/>
              <a:gd name="T8" fmla="*/ 0 w 1357"/>
              <a:gd name="T9" fmla="*/ 299 h 299"/>
              <a:gd name="T10" fmla="*/ 112 w 1357"/>
              <a:gd name="T11" fmla="*/ 156 h 299"/>
              <a:gd name="T12" fmla="*/ 0 w 1357"/>
              <a:gd name="T13" fmla="*/ 0 h 299"/>
            </a:gdLst>
            <a:ahLst/>
            <a:cxnLst>
              <a:cxn ang="0">
                <a:pos x="T0" y="T1"/>
              </a:cxn>
              <a:cxn ang="0">
                <a:pos x="T2" y="T3"/>
              </a:cxn>
              <a:cxn ang="0">
                <a:pos x="T4" y="T5"/>
              </a:cxn>
              <a:cxn ang="0">
                <a:pos x="T6" y="T7"/>
              </a:cxn>
              <a:cxn ang="0">
                <a:pos x="T8" y="T9"/>
              </a:cxn>
              <a:cxn ang="0">
                <a:pos x="T10" y="T11"/>
              </a:cxn>
              <a:cxn ang="0">
                <a:pos x="T12" y="T13"/>
              </a:cxn>
            </a:cxnLst>
            <a:rect l="0" t="0" r="r" b="b"/>
            <a:pathLst>
              <a:path w="1357" h="299">
                <a:moveTo>
                  <a:pt x="0" y="0"/>
                </a:moveTo>
                <a:lnTo>
                  <a:pt x="1245" y="0"/>
                </a:lnTo>
                <a:lnTo>
                  <a:pt x="1357" y="146"/>
                </a:lnTo>
                <a:lnTo>
                  <a:pt x="1245" y="299"/>
                </a:lnTo>
                <a:lnTo>
                  <a:pt x="0" y="299"/>
                </a:lnTo>
                <a:lnTo>
                  <a:pt x="112" y="156"/>
                </a:lnTo>
                <a:lnTo>
                  <a:pt x="0" y="0"/>
                </a:lnTo>
                <a:close/>
              </a:path>
            </a:pathLst>
          </a:custGeom>
          <a:solidFill>
            <a:schemeClr val="bg2">
              <a:lumMod val="25000"/>
            </a:schemeClr>
          </a:solidFill>
          <a:ln w="0">
            <a:noFill/>
            <a:prstDash val="solid"/>
            <a:round/>
            <a:headEnd/>
            <a:tailEnd/>
          </a:ln>
        </p:spPr>
        <p:txBody>
          <a:bodyPr vert="horz" wrap="square" lIns="91440" tIns="45720" rIns="91440" bIns="45720" numCol="1" anchor="ctr"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spcAft>
                <a:spcPts val="400"/>
              </a:spcAft>
            </a:pPr>
            <a:endParaRPr lang="en-US" sz="2000" b="1">
              <a:solidFill>
                <a:schemeClr val="bg1"/>
              </a:solidFill>
              <a:latin typeface="+mn-lt"/>
              <a:ea typeface="Roboto" panose="02000000000000000000" pitchFamily="2" charset="0"/>
            </a:endParaRPr>
          </a:p>
        </p:txBody>
      </p:sp>
      <p:sp>
        <p:nvSpPr>
          <p:cNvPr id="52" name="Text Placeholder 6">
            <a:extLst>
              <a:ext uri="{FF2B5EF4-FFF2-40B4-BE49-F238E27FC236}">
                <a16:creationId xmlns:a16="http://schemas.microsoft.com/office/drawing/2014/main" id="{62892150-A76F-15E3-96C5-B51E801A1575}"/>
              </a:ext>
            </a:extLst>
          </p:cNvPr>
          <p:cNvSpPr>
            <a:spLocks noGrp="1"/>
          </p:cNvSpPr>
          <p:nvPr>
            <p:ph type="body" sz="quarter" idx="16"/>
          </p:nvPr>
        </p:nvSpPr>
        <p:spPr>
          <a:xfrm>
            <a:off x="9617884" y="1484047"/>
            <a:ext cx="1920240" cy="1920240"/>
          </a:xfrm>
        </p:spPr>
        <p:txBody>
          <a:bodyPr>
            <a:normAutofit/>
          </a:bodyPr>
          <a:lstStyle>
            <a:lvl1pPr>
              <a:defRPr sz="1800">
                <a:latin typeface="+mn-lt"/>
              </a:defRPr>
            </a:lvl1pPr>
          </a:lstStyle>
          <a:p>
            <a:pPr lvl="0"/>
            <a:r>
              <a:rPr lang="en-US"/>
              <a:t>Click to edit Master text styles</a:t>
            </a:r>
          </a:p>
        </p:txBody>
      </p:sp>
      <p:pic>
        <p:nvPicPr>
          <p:cNvPr id="58" name="Logo">
            <a:extLst>
              <a:ext uri="{FF2B5EF4-FFF2-40B4-BE49-F238E27FC236}">
                <a16:creationId xmlns:a16="http://schemas.microsoft.com/office/drawing/2014/main" id="{7B761E0F-4509-A930-87AA-7C7372300BF9}"/>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10634786" y="6221007"/>
            <a:ext cx="1190786" cy="476315"/>
          </a:xfrm>
          <a:prstGeom prst="rect">
            <a:avLst/>
          </a:prstGeom>
        </p:spPr>
      </p:pic>
      <p:sp>
        <p:nvSpPr>
          <p:cNvPr id="12" name="Footer Placeholder">
            <a:extLst>
              <a:ext uri="{FF2B5EF4-FFF2-40B4-BE49-F238E27FC236}">
                <a16:creationId xmlns:a16="http://schemas.microsoft.com/office/drawing/2014/main" id="{BF2117C8-EC98-B809-738A-C451335B5DC5}"/>
              </a:ext>
            </a:extLst>
          </p:cNvPr>
          <p:cNvSpPr>
            <a:spLocks noGrp="1"/>
          </p:cNvSpPr>
          <p:nvPr>
            <p:ph type="ftr" sz="quarter" idx="23"/>
          </p:nvPr>
        </p:nvSpPr>
        <p:spPr/>
        <p:txBody>
          <a:bodyPr/>
          <a:lstStyle/>
          <a:p>
            <a:pPr algn="l"/>
            <a:endParaRPr lang="en-US"/>
          </a:p>
        </p:txBody>
      </p:sp>
      <p:sp>
        <p:nvSpPr>
          <p:cNvPr id="13" name="Slide Number Placeholder">
            <a:extLst>
              <a:ext uri="{FF2B5EF4-FFF2-40B4-BE49-F238E27FC236}">
                <a16:creationId xmlns:a16="http://schemas.microsoft.com/office/drawing/2014/main" id="{CE1F58C7-BD16-920F-EBE7-6901A4985DA0}"/>
              </a:ext>
            </a:extLst>
          </p:cNvPr>
          <p:cNvSpPr>
            <a:spLocks noGrp="1"/>
          </p:cNvSpPr>
          <p:nvPr>
            <p:ph type="sldNum" sz="quarter" idx="24"/>
          </p:nvPr>
        </p:nvSpPr>
        <p:spPr/>
        <p:txBody>
          <a:bodyPr/>
          <a:lstStyle/>
          <a:p>
            <a:fld id="{9CAA33A2-411E-8443-83D0-3263C24E97A5}" type="slidenum">
              <a:rPr lang="en-US" smtClean="0"/>
              <a:pPr/>
              <a:t>‹#›</a:t>
            </a:fld>
            <a:endParaRPr lang="en-US"/>
          </a:p>
        </p:txBody>
      </p:sp>
    </p:spTree>
    <p:extLst>
      <p:ext uri="{BB962C8B-B14F-4D97-AF65-F5344CB8AC3E}">
        <p14:creationId xmlns:p14="http://schemas.microsoft.com/office/powerpoint/2010/main" val="263963529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9D8F6399-18F4-FE4B-7E60-6A2FB85BCAAE}"/>
              </a:ext>
            </a:extLst>
          </p:cNvPr>
          <p:cNvSpPr>
            <a:spLocks noGrp="1"/>
          </p:cNvSpPr>
          <p:nvPr>
            <p:ph type="title" hasCustomPrompt="1"/>
          </p:nvPr>
        </p:nvSpPr>
        <p:spPr>
          <a:xfrm>
            <a:off x="463060" y="1691110"/>
            <a:ext cx="5426430" cy="785247"/>
          </a:xfrm>
        </p:spPr>
        <p:txBody>
          <a:bodyPr anchor="ctr"/>
          <a:lstStyle>
            <a:lvl1pPr>
              <a:defRPr>
                <a:latin typeface="+mj-lt"/>
              </a:defRPr>
            </a:lvl1pPr>
          </a:lstStyle>
          <a:p>
            <a:r>
              <a:rPr lang="en-US"/>
              <a:t>Enter title here</a:t>
            </a:r>
            <a:endParaRPr lang="en-CA"/>
          </a:p>
        </p:txBody>
      </p:sp>
      <p:sp>
        <p:nvSpPr>
          <p:cNvPr id="6" name="Content Placeholder">
            <a:extLst>
              <a:ext uri="{FF2B5EF4-FFF2-40B4-BE49-F238E27FC236}">
                <a16:creationId xmlns:a16="http://schemas.microsoft.com/office/drawing/2014/main" id="{DCDF2182-32D1-E9B7-E1CC-404C75A8F74F}"/>
              </a:ext>
            </a:extLst>
          </p:cNvPr>
          <p:cNvSpPr>
            <a:spLocks noGrp="1"/>
          </p:cNvSpPr>
          <p:nvPr>
            <p:ph sz="quarter" idx="11"/>
          </p:nvPr>
        </p:nvSpPr>
        <p:spPr>
          <a:xfrm>
            <a:off x="463550" y="2773363"/>
            <a:ext cx="5426075" cy="2640012"/>
          </a:xfrm>
        </p:spPr>
        <p:txBody>
          <a:bodyPr>
            <a:normAutofit/>
          </a:bodyPr>
          <a:lstStyle>
            <a:lvl1pPr>
              <a:defRPr sz="1800">
                <a:latin typeface="Arial" panose="020B0604020202020204" pitchFamily="34" charset="0"/>
                <a:cs typeface="Arial" panose="020B0604020202020204" pitchFamily="34" charset="0"/>
              </a:defRPr>
            </a:lvl1pPr>
            <a:lvl2pPr>
              <a:defRPr sz="1800">
                <a:latin typeface="Arial" panose="020B0604020202020204" pitchFamily="34" charset="0"/>
                <a:cs typeface="Arial" panose="020B0604020202020204" pitchFamily="34" charset="0"/>
              </a:defRPr>
            </a:lvl2pPr>
            <a:lvl3pPr>
              <a:defRPr sz="1800">
                <a:latin typeface="Arial" panose="020B0604020202020204" pitchFamily="34" charset="0"/>
                <a:cs typeface="Arial" panose="020B0604020202020204" pitchFamily="34" charset="0"/>
              </a:defRPr>
            </a:lvl3pPr>
            <a:lvl4pPr>
              <a:defRPr sz="1800">
                <a:latin typeface="Arial" panose="020B0604020202020204" pitchFamily="34" charset="0"/>
                <a:cs typeface="Arial" panose="020B0604020202020204" pitchFamily="34" charset="0"/>
              </a:defRPr>
            </a:lvl4pPr>
            <a:lvl5pPr>
              <a:defRPr sz="18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11" name="Picture Placeholder 1">
            <a:extLst>
              <a:ext uri="{FF2B5EF4-FFF2-40B4-BE49-F238E27FC236}">
                <a16:creationId xmlns:a16="http://schemas.microsoft.com/office/drawing/2014/main" id="{3FF7CF74-5B5B-51CA-9724-49B3F7574A10}"/>
              </a:ext>
            </a:extLst>
          </p:cNvPr>
          <p:cNvSpPr>
            <a:spLocks noGrp="1"/>
          </p:cNvSpPr>
          <p:nvPr>
            <p:ph type="pic" sz="quarter" idx="26"/>
          </p:nvPr>
        </p:nvSpPr>
        <p:spPr>
          <a:xfrm>
            <a:off x="6769100" y="693739"/>
            <a:ext cx="1577975" cy="1916112"/>
          </a:xfrm>
          <a:solidFill>
            <a:schemeClr val="bg2">
              <a:lumMod val="90000"/>
            </a:schemeClr>
          </a:solidFill>
        </p:spPr>
        <p:txBody>
          <a:bodyPr/>
          <a:lstStyle/>
          <a:p>
            <a:endParaRPr lang="en-US"/>
          </a:p>
        </p:txBody>
      </p:sp>
      <p:sp>
        <p:nvSpPr>
          <p:cNvPr id="12" name="Text Placeholder 1">
            <a:extLst>
              <a:ext uri="{FF2B5EF4-FFF2-40B4-BE49-F238E27FC236}">
                <a16:creationId xmlns:a16="http://schemas.microsoft.com/office/drawing/2014/main" id="{0A2C70CB-8D01-8D90-2213-6C5EA9FAB3C4}"/>
              </a:ext>
            </a:extLst>
          </p:cNvPr>
          <p:cNvSpPr>
            <a:spLocks noGrp="1"/>
          </p:cNvSpPr>
          <p:nvPr>
            <p:ph type="body" sz="quarter" idx="15"/>
          </p:nvPr>
        </p:nvSpPr>
        <p:spPr>
          <a:xfrm>
            <a:off x="6769099" y="2609850"/>
            <a:ext cx="1577976" cy="693738"/>
          </a:xfrm>
        </p:spPr>
        <p:style>
          <a:lnRef idx="2">
            <a:schemeClr val="dk1">
              <a:shade val="50000"/>
            </a:schemeClr>
          </a:lnRef>
          <a:fillRef idx="1">
            <a:schemeClr val="dk1"/>
          </a:fillRef>
          <a:effectRef idx="0">
            <a:schemeClr val="dk1"/>
          </a:effectRef>
          <a:fontRef idx="minor">
            <a:schemeClr val="lt1"/>
          </a:fontRef>
        </p:style>
        <p:txBody>
          <a:bodyPr>
            <a:noAutofit/>
          </a:bodyPr>
          <a:lstStyle>
            <a:lvl1pPr>
              <a:defRPr sz="1800">
                <a:latin typeface="Arial" panose="020B0604020202020204" pitchFamily="34" charset="0"/>
                <a:cs typeface="Arial" panose="020B0604020202020204" pitchFamily="34" charset="0"/>
              </a:defRPr>
            </a:lvl1pPr>
            <a:lvl2pPr>
              <a:defRPr sz="1800">
                <a:latin typeface="Arial" panose="020B0604020202020204" pitchFamily="34" charset="0"/>
                <a:cs typeface="Arial" panose="020B0604020202020204" pitchFamily="34" charset="0"/>
              </a:defRPr>
            </a:lvl2pPr>
            <a:lvl3pPr>
              <a:defRPr sz="1800">
                <a:latin typeface="Arial" panose="020B0604020202020204" pitchFamily="34" charset="0"/>
                <a:cs typeface="Arial" panose="020B0604020202020204" pitchFamily="34" charset="0"/>
              </a:defRPr>
            </a:lvl3pPr>
            <a:lvl4pPr>
              <a:defRPr sz="1800">
                <a:latin typeface="Arial" panose="020B0604020202020204" pitchFamily="34" charset="0"/>
                <a:cs typeface="Arial" panose="020B0604020202020204" pitchFamily="34" charset="0"/>
              </a:defRPr>
            </a:lvl4pPr>
            <a:lvl5pPr>
              <a:defRPr sz="18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14" name="Picture Placeholder 2">
            <a:extLst>
              <a:ext uri="{FF2B5EF4-FFF2-40B4-BE49-F238E27FC236}">
                <a16:creationId xmlns:a16="http://schemas.microsoft.com/office/drawing/2014/main" id="{B49D94DB-AEA4-AA0F-BF54-99869E5BCED9}"/>
              </a:ext>
            </a:extLst>
          </p:cNvPr>
          <p:cNvSpPr>
            <a:spLocks noGrp="1"/>
          </p:cNvSpPr>
          <p:nvPr>
            <p:ph type="pic" sz="quarter" idx="27"/>
          </p:nvPr>
        </p:nvSpPr>
        <p:spPr>
          <a:xfrm>
            <a:off x="8544112" y="693739"/>
            <a:ext cx="1577975" cy="1916112"/>
          </a:xfrm>
          <a:solidFill>
            <a:schemeClr val="bg2">
              <a:lumMod val="90000"/>
            </a:schemeClr>
          </a:solidFill>
        </p:spPr>
        <p:txBody>
          <a:bodyPr/>
          <a:lstStyle/>
          <a:p>
            <a:endParaRPr lang="en-US"/>
          </a:p>
        </p:txBody>
      </p:sp>
      <p:sp>
        <p:nvSpPr>
          <p:cNvPr id="13" name="Text Placeholder 2">
            <a:extLst>
              <a:ext uri="{FF2B5EF4-FFF2-40B4-BE49-F238E27FC236}">
                <a16:creationId xmlns:a16="http://schemas.microsoft.com/office/drawing/2014/main" id="{D4A4AF0B-D6C3-8AFA-1080-3FE1339D0EBF}"/>
              </a:ext>
            </a:extLst>
          </p:cNvPr>
          <p:cNvSpPr>
            <a:spLocks noGrp="1"/>
          </p:cNvSpPr>
          <p:nvPr>
            <p:ph type="body" sz="quarter" idx="16"/>
          </p:nvPr>
        </p:nvSpPr>
        <p:spPr>
          <a:xfrm>
            <a:off x="8538906" y="2609850"/>
            <a:ext cx="1577976" cy="693738"/>
          </a:xfrm>
        </p:spPr>
        <p:style>
          <a:lnRef idx="2">
            <a:schemeClr val="dk1">
              <a:shade val="50000"/>
            </a:schemeClr>
          </a:lnRef>
          <a:fillRef idx="1">
            <a:schemeClr val="dk1"/>
          </a:fillRef>
          <a:effectRef idx="0">
            <a:schemeClr val="dk1"/>
          </a:effectRef>
          <a:fontRef idx="minor">
            <a:schemeClr val="lt1"/>
          </a:fontRef>
        </p:style>
        <p:txBody>
          <a:bodyPr>
            <a:noAutofit/>
          </a:bodyPr>
          <a:lstStyle>
            <a:lvl1pPr>
              <a:defRPr sz="1800">
                <a:latin typeface="Arial" panose="020B0604020202020204" pitchFamily="34" charset="0"/>
                <a:cs typeface="Arial" panose="020B0604020202020204" pitchFamily="34" charset="0"/>
              </a:defRPr>
            </a:lvl1pPr>
            <a:lvl2pPr>
              <a:defRPr sz="1800">
                <a:latin typeface="Arial" panose="020B0604020202020204" pitchFamily="34" charset="0"/>
                <a:cs typeface="Arial" panose="020B0604020202020204" pitchFamily="34" charset="0"/>
              </a:defRPr>
            </a:lvl2pPr>
            <a:lvl3pPr>
              <a:defRPr sz="1800">
                <a:latin typeface="Arial" panose="020B0604020202020204" pitchFamily="34" charset="0"/>
                <a:cs typeface="Arial" panose="020B0604020202020204" pitchFamily="34" charset="0"/>
              </a:defRPr>
            </a:lvl3pPr>
            <a:lvl4pPr>
              <a:defRPr sz="1800">
                <a:latin typeface="Arial" panose="020B0604020202020204" pitchFamily="34" charset="0"/>
                <a:cs typeface="Arial" panose="020B0604020202020204" pitchFamily="34" charset="0"/>
              </a:defRPr>
            </a:lvl4pPr>
            <a:lvl5pPr>
              <a:defRPr sz="1800">
                <a:latin typeface="Arial" panose="020B0604020202020204" pitchFamily="34" charset="0"/>
                <a:cs typeface="Arial" panose="020B0604020202020204" pitchFamily="34" charset="0"/>
              </a:defRPr>
            </a:lvl5pPr>
          </a:lstStyle>
          <a:p>
            <a:pPr lvl="0"/>
            <a:r>
              <a:rPr lang="en-US"/>
              <a:t>Click to edit Master text styles</a:t>
            </a:r>
          </a:p>
        </p:txBody>
      </p:sp>
      <p:sp>
        <p:nvSpPr>
          <p:cNvPr id="23" name="Picture Placeholder 3">
            <a:extLst>
              <a:ext uri="{FF2B5EF4-FFF2-40B4-BE49-F238E27FC236}">
                <a16:creationId xmlns:a16="http://schemas.microsoft.com/office/drawing/2014/main" id="{38A70DF9-B4F2-2F88-791E-8E0C1C5F10F8}"/>
              </a:ext>
            </a:extLst>
          </p:cNvPr>
          <p:cNvSpPr>
            <a:spLocks noGrp="1"/>
          </p:cNvSpPr>
          <p:nvPr>
            <p:ph type="pic" sz="quarter" idx="28"/>
          </p:nvPr>
        </p:nvSpPr>
        <p:spPr>
          <a:xfrm>
            <a:off x="10319124" y="693739"/>
            <a:ext cx="1577975" cy="1916112"/>
          </a:xfrm>
          <a:solidFill>
            <a:schemeClr val="bg2">
              <a:lumMod val="90000"/>
            </a:schemeClr>
          </a:solidFill>
        </p:spPr>
        <p:txBody>
          <a:bodyPr/>
          <a:lstStyle/>
          <a:p>
            <a:endParaRPr lang="en-US"/>
          </a:p>
        </p:txBody>
      </p:sp>
      <p:sp>
        <p:nvSpPr>
          <p:cNvPr id="15" name="Text Placeholder 3">
            <a:extLst>
              <a:ext uri="{FF2B5EF4-FFF2-40B4-BE49-F238E27FC236}">
                <a16:creationId xmlns:a16="http://schemas.microsoft.com/office/drawing/2014/main" id="{954D55BA-9230-9228-51B5-220604AF84F3}"/>
              </a:ext>
            </a:extLst>
          </p:cNvPr>
          <p:cNvSpPr>
            <a:spLocks noGrp="1"/>
          </p:cNvSpPr>
          <p:nvPr>
            <p:ph type="body" sz="quarter" idx="17"/>
          </p:nvPr>
        </p:nvSpPr>
        <p:spPr>
          <a:xfrm>
            <a:off x="10308713" y="2609850"/>
            <a:ext cx="1577975" cy="693738"/>
          </a:xfrm>
        </p:spPr>
        <p:style>
          <a:lnRef idx="2">
            <a:schemeClr val="dk1">
              <a:shade val="50000"/>
            </a:schemeClr>
          </a:lnRef>
          <a:fillRef idx="1">
            <a:schemeClr val="dk1"/>
          </a:fillRef>
          <a:effectRef idx="0">
            <a:schemeClr val="dk1"/>
          </a:effectRef>
          <a:fontRef idx="minor">
            <a:schemeClr val="lt1"/>
          </a:fontRef>
        </p:style>
        <p:txBody>
          <a:bodyPr>
            <a:noAutofit/>
          </a:bodyPr>
          <a:lstStyle>
            <a:lvl1pPr>
              <a:defRPr sz="1800">
                <a:latin typeface="Arial" panose="020B0604020202020204" pitchFamily="34" charset="0"/>
                <a:cs typeface="Arial" panose="020B0604020202020204" pitchFamily="34" charset="0"/>
              </a:defRPr>
            </a:lvl1pPr>
            <a:lvl2pPr>
              <a:defRPr sz="1800">
                <a:latin typeface="Arial" panose="020B0604020202020204" pitchFamily="34" charset="0"/>
                <a:cs typeface="Arial" panose="020B0604020202020204" pitchFamily="34" charset="0"/>
              </a:defRPr>
            </a:lvl2pPr>
            <a:lvl3pPr>
              <a:defRPr sz="1800">
                <a:latin typeface="Arial" panose="020B0604020202020204" pitchFamily="34" charset="0"/>
                <a:cs typeface="Arial" panose="020B0604020202020204" pitchFamily="34" charset="0"/>
              </a:defRPr>
            </a:lvl3pPr>
            <a:lvl4pPr>
              <a:defRPr sz="1800">
                <a:latin typeface="Arial" panose="020B0604020202020204" pitchFamily="34" charset="0"/>
                <a:cs typeface="Arial" panose="020B0604020202020204" pitchFamily="34" charset="0"/>
              </a:defRPr>
            </a:lvl4pPr>
            <a:lvl5pPr>
              <a:defRPr sz="18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24" name="Picture Placeholder 4">
            <a:extLst>
              <a:ext uri="{FF2B5EF4-FFF2-40B4-BE49-F238E27FC236}">
                <a16:creationId xmlns:a16="http://schemas.microsoft.com/office/drawing/2014/main" id="{21FAAB1F-BA0B-4248-75A0-6D48C9E4C348}"/>
              </a:ext>
            </a:extLst>
          </p:cNvPr>
          <p:cNvSpPr>
            <a:spLocks noGrp="1"/>
          </p:cNvSpPr>
          <p:nvPr>
            <p:ph type="pic" sz="quarter" idx="29"/>
          </p:nvPr>
        </p:nvSpPr>
        <p:spPr>
          <a:xfrm>
            <a:off x="6769100" y="3553481"/>
            <a:ext cx="1577975" cy="1916112"/>
          </a:xfrm>
          <a:solidFill>
            <a:schemeClr val="bg2">
              <a:lumMod val="90000"/>
            </a:schemeClr>
          </a:solidFill>
        </p:spPr>
        <p:txBody>
          <a:bodyPr/>
          <a:lstStyle/>
          <a:p>
            <a:endParaRPr lang="en-US"/>
          </a:p>
        </p:txBody>
      </p:sp>
      <p:sp>
        <p:nvSpPr>
          <p:cNvPr id="19" name="Text Placeholder 4">
            <a:extLst>
              <a:ext uri="{FF2B5EF4-FFF2-40B4-BE49-F238E27FC236}">
                <a16:creationId xmlns:a16="http://schemas.microsoft.com/office/drawing/2014/main" id="{370547DD-EE28-FF39-4507-BF6FB2B89894}"/>
              </a:ext>
            </a:extLst>
          </p:cNvPr>
          <p:cNvSpPr>
            <a:spLocks noGrp="1"/>
          </p:cNvSpPr>
          <p:nvPr>
            <p:ph type="body" sz="quarter" idx="21"/>
          </p:nvPr>
        </p:nvSpPr>
        <p:spPr>
          <a:xfrm>
            <a:off x="6769099" y="5459253"/>
            <a:ext cx="1577976" cy="693738"/>
          </a:xfrm>
        </p:spPr>
        <p:style>
          <a:lnRef idx="2">
            <a:schemeClr val="dk1">
              <a:shade val="50000"/>
            </a:schemeClr>
          </a:lnRef>
          <a:fillRef idx="1">
            <a:schemeClr val="dk1"/>
          </a:fillRef>
          <a:effectRef idx="0">
            <a:schemeClr val="dk1"/>
          </a:effectRef>
          <a:fontRef idx="minor">
            <a:schemeClr val="lt1"/>
          </a:fontRef>
        </p:style>
        <p:txBody>
          <a:bodyPr>
            <a:noAutofit/>
          </a:bodyPr>
          <a:lstStyle>
            <a:lvl1pPr>
              <a:defRPr sz="1800">
                <a:latin typeface="Arial" panose="020B0604020202020204" pitchFamily="34" charset="0"/>
                <a:cs typeface="Arial" panose="020B0604020202020204" pitchFamily="34" charset="0"/>
              </a:defRPr>
            </a:lvl1pPr>
            <a:lvl2pPr>
              <a:defRPr sz="1800">
                <a:latin typeface="Arial" panose="020B0604020202020204" pitchFamily="34" charset="0"/>
                <a:cs typeface="Arial" panose="020B0604020202020204" pitchFamily="34" charset="0"/>
              </a:defRPr>
            </a:lvl2pPr>
            <a:lvl3pPr>
              <a:defRPr sz="1800">
                <a:latin typeface="Arial" panose="020B0604020202020204" pitchFamily="34" charset="0"/>
                <a:cs typeface="Arial" panose="020B0604020202020204" pitchFamily="34" charset="0"/>
              </a:defRPr>
            </a:lvl3pPr>
            <a:lvl4pPr>
              <a:defRPr sz="1800">
                <a:latin typeface="Arial" panose="020B0604020202020204" pitchFamily="34" charset="0"/>
                <a:cs typeface="Arial" panose="020B0604020202020204" pitchFamily="34" charset="0"/>
              </a:defRPr>
            </a:lvl4pPr>
            <a:lvl5pPr>
              <a:defRPr sz="18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25" name="Picture Placeholder 5">
            <a:extLst>
              <a:ext uri="{FF2B5EF4-FFF2-40B4-BE49-F238E27FC236}">
                <a16:creationId xmlns:a16="http://schemas.microsoft.com/office/drawing/2014/main" id="{76468CA1-76C3-6E8A-2CAC-3BFE782B3FA7}"/>
              </a:ext>
            </a:extLst>
          </p:cNvPr>
          <p:cNvSpPr>
            <a:spLocks noGrp="1"/>
          </p:cNvSpPr>
          <p:nvPr>
            <p:ph type="pic" sz="quarter" idx="30"/>
          </p:nvPr>
        </p:nvSpPr>
        <p:spPr>
          <a:xfrm>
            <a:off x="8544112" y="3553481"/>
            <a:ext cx="1577975" cy="1916112"/>
          </a:xfrm>
          <a:solidFill>
            <a:schemeClr val="bg2">
              <a:lumMod val="90000"/>
            </a:schemeClr>
          </a:solidFill>
        </p:spPr>
        <p:txBody>
          <a:bodyPr/>
          <a:lstStyle/>
          <a:p>
            <a:endParaRPr lang="en-US"/>
          </a:p>
        </p:txBody>
      </p:sp>
      <p:sp>
        <p:nvSpPr>
          <p:cNvPr id="20" name="Text Placeholder 5">
            <a:extLst>
              <a:ext uri="{FF2B5EF4-FFF2-40B4-BE49-F238E27FC236}">
                <a16:creationId xmlns:a16="http://schemas.microsoft.com/office/drawing/2014/main" id="{6E768838-05C8-263C-AF2F-938B6336D01A}"/>
              </a:ext>
            </a:extLst>
          </p:cNvPr>
          <p:cNvSpPr>
            <a:spLocks noGrp="1"/>
          </p:cNvSpPr>
          <p:nvPr>
            <p:ph type="body" sz="quarter" idx="22"/>
          </p:nvPr>
        </p:nvSpPr>
        <p:spPr>
          <a:xfrm>
            <a:off x="8538906" y="5459253"/>
            <a:ext cx="1577976" cy="693738"/>
          </a:xfrm>
        </p:spPr>
        <p:style>
          <a:lnRef idx="2">
            <a:schemeClr val="dk1">
              <a:shade val="50000"/>
            </a:schemeClr>
          </a:lnRef>
          <a:fillRef idx="1">
            <a:schemeClr val="dk1"/>
          </a:fillRef>
          <a:effectRef idx="0">
            <a:schemeClr val="dk1"/>
          </a:effectRef>
          <a:fontRef idx="minor">
            <a:schemeClr val="lt1"/>
          </a:fontRef>
        </p:style>
        <p:txBody>
          <a:bodyPr>
            <a:noAutofit/>
          </a:bodyPr>
          <a:lstStyle>
            <a:lvl1pPr>
              <a:defRPr sz="1800">
                <a:latin typeface="Arial" panose="020B0604020202020204" pitchFamily="34" charset="0"/>
                <a:cs typeface="Arial" panose="020B0604020202020204" pitchFamily="34" charset="0"/>
              </a:defRPr>
            </a:lvl1pPr>
            <a:lvl2pPr>
              <a:defRPr sz="1800">
                <a:latin typeface="Arial" panose="020B0604020202020204" pitchFamily="34" charset="0"/>
                <a:cs typeface="Arial" panose="020B0604020202020204" pitchFamily="34" charset="0"/>
              </a:defRPr>
            </a:lvl2pPr>
            <a:lvl3pPr>
              <a:defRPr sz="1800">
                <a:latin typeface="Arial" panose="020B0604020202020204" pitchFamily="34" charset="0"/>
                <a:cs typeface="Arial" panose="020B0604020202020204" pitchFamily="34" charset="0"/>
              </a:defRPr>
            </a:lvl3pPr>
            <a:lvl4pPr>
              <a:defRPr sz="1800">
                <a:latin typeface="Arial" panose="020B0604020202020204" pitchFamily="34" charset="0"/>
                <a:cs typeface="Arial" panose="020B0604020202020204" pitchFamily="34" charset="0"/>
              </a:defRPr>
            </a:lvl4pPr>
            <a:lvl5pPr>
              <a:defRPr sz="18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26" name="Picture Placeholder 6">
            <a:extLst>
              <a:ext uri="{FF2B5EF4-FFF2-40B4-BE49-F238E27FC236}">
                <a16:creationId xmlns:a16="http://schemas.microsoft.com/office/drawing/2014/main" id="{671C376E-1C21-64BC-F04A-50E9E39E8D0E}"/>
              </a:ext>
            </a:extLst>
          </p:cNvPr>
          <p:cNvSpPr>
            <a:spLocks noGrp="1"/>
          </p:cNvSpPr>
          <p:nvPr>
            <p:ph type="pic" sz="quarter" idx="31"/>
          </p:nvPr>
        </p:nvSpPr>
        <p:spPr>
          <a:xfrm>
            <a:off x="10319124" y="3553481"/>
            <a:ext cx="1577975" cy="1916112"/>
          </a:xfrm>
          <a:solidFill>
            <a:schemeClr val="bg2">
              <a:lumMod val="90000"/>
            </a:schemeClr>
          </a:solidFill>
        </p:spPr>
        <p:txBody>
          <a:bodyPr/>
          <a:lstStyle/>
          <a:p>
            <a:endParaRPr lang="en-US"/>
          </a:p>
        </p:txBody>
      </p:sp>
      <p:sp>
        <p:nvSpPr>
          <p:cNvPr id="21" name="Text Placeholder 6">
            <a:extLst>
              <a:ext uri="{FF2B5EF4-FFF2-40B4-BE49-F238E27FC236}">
                <a16:creationId xmlns:a16="http://schemas.microsoft.com/office/drawing/2014/main" id="{031E438A-716D-FA22-DFB5-15CEC47712FA}"/>
              </a:ext>
            </a:extLst>
          </p:cNvPr>
          <p:cNvSpPr>
            <a:spLocks noGrp="1"/>
          </p:cNvSpPr>
          <p:nvPr>
            <p:ph type="body" sz="quarter" idx="23"/>
          </p:nvPr>
        </p:nvSpPr>
        <p:spPr>
          <a:xfrm>
            <a:off x="10308713" y="5459253"/>
            <a:ext cx="1577975" cy="693738"/>
          </a:xfrm>
        </p:spPr>
        <p:style>
          <a:lnRef idx="2">
            <a:schemeClr val="dk1">
              <a:shade val="50000"/>
            </a:schemeClr>
          </a:lnRef>
          <a:fillRef idx="1">
            <a:schemeClr val="dk1"/>
          </a:fillRef>
          <a:effectRef idx="0">
            <a:schemeClr val="dk1"/>
          </a:effectRef>
          <a:fontRef idx="minor">
            <a:schemeClr val="lt1"/>
          </a:fontRef>
        </p:style>
        <p:txBody>
          <a:bodyPr>
            <a:noAutofit/>
          </a:bodyPr>
          <a:lstStyle>
            <a:lvl1pPr>
              <a:defRPr sz="1800">
                <a:latin typeface="Arial" panose="020B0604020202020204" pitchFamily="34" charset="0"/>
                <a:cs typeface="Arial" panose="020B0604020202020204" pitchFamily="34" charset="0"/>
              </a:defRPr>
            </a:lvl1pPr>
            <a:lvl2pPr>
              <a:defRPr sz="1800">
                <a:latin typeface="Arial" panose="020B0604020202020204" pitchFamily="34" charset="0"/>
                <a:cs typeface="Arial" panose="020B0604020202020204" pitchFamily="34" charset="0"/>
              </a:defRPr>
            </a:lvl2pPr>
            <a:lvl3pPr>
              <a:defRPr sz="1800">
                <a:latin typeface="Arial" panose="020B0604020202020204" pitchFamily="34" charset="0"/>
                <a:cs typeface="Arial" panose="020B0604020202020204" pitchFamily="34" charset="0"/>
              </a:defRPr>
            </a:lvl3pPr>
            <a:lvl4pPr>
              <a:defRPr sz="1800">
                <a:latin typeface="Arial" panose="020B0604020202020204" pitchFamily="34" charset="0"/>
                <a:cs typeface="Arial" panose="020B0604020202020204" pitchFamily="34" charset="0"/>
              </a:defRPr>
            </a:lvl4pPr>
            <a:lvl5pPr>
              <a:defRPr sz="18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pic>
        <p:nvPicPr>
          <p:cNvPr id="27" name="Logo">
            <a:extLst>
              <a:ext uri="{FF2B5EF4-FFF2-40B4-BE49-F238E27FC236}">
                <a16:creationId xmlns:a16="http://schemas.microsoft.com/office/drawing/2014/main" id="{FB3D7D66-0253-D855-7A88-2D881E0EDE3A}"/>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10634786" y="6221007"/>
            <a:ext cx="1190786" cy="476315"/>
          </a:xfrm>
          <a:prstGeom prst="rect">
            <a:avLst/>
          </a:prstGeom>
        </p:spPr>
      </p:pic>
      <p:sp>
        <p:nvSpPr>
          <p:cNvPr id="4" name="Footer Placeholder">
            <a:extLst>
              <a:ext uri="{FF2B5EF4-FFF2-40B4-BE49-F238E27FC236}">
                <a16:creationId xmlns:a16="http://schemas.microsoft.com/office/drawing/2014/main" id="{A9DDBEE1-E1ED-7A00-4EE8-C6649F329BA6}"/>
              </a:ext>
            </a:extLst>
          </p:cNvPr>
          <p:cNvSpPr>
            <a:spLocks noGrp="1"/>
          </p:cNvSpPr>
          <p:nvPr>
            <p:ph type="ftr" sz="quarter" idx="24"/>
          </p:nvPr>
        </p:nvSpPr>
        <p:spPr/>
        <p:txBody>
          <a:bodyPr/>
          <a:lstStyle/>
          <a:p>
            <a:pPr algn="l"/>
            <a:endParaRPr lang="en-US"/>
          </a:p>
        </p:txBody>
      </p:sp>
      <p:sp>
        <p:nvSpPr>
          <p:cNvPr id="5" name="Slide Number Placeholder">
            <a:extLst>
              <a:ext uri="{FF2B5EF4-FFF2-40B4-BE49-F238E27FC236}">
                <a16:creationId xmlns:a16="http://schemas.microsoft.com/office/drawing/2014/main" id="{87DF3516-D784-7A88-C240-116A6E335E5A}"/>
              </a:ext>
            </a:extLst>
          </p:cNvPr>
          <p:cNvSpPr>
            <a:spLocks noGrp="1"/>
          </p:cNvSpPr>
          <p:nvPr>
            <p:ph type="sldNum" sz="quarter" idx="25"/>
          </p:nvPr>
        </p:nvSpPr>
        <p:spPr/>
        <p:txBody>
          <a:bodyPr/>
          <a:lstStyle/>
          <a:p>
            <a:fld id="{9CAA33A2-411E-8443-83D0-3263C24E97A5}" type="slidenum">
              <a:rPr lang="en-US" smtClean="0"/>
              <a:pPr/>
              <a:t>‹#›</a:t>
            </a:fld>
            <a:endParaRPr lang="en-US"/>
          </a:p>
        </p:txBody>
      </p:sp>
    </p:spTree>
    <p:extLst>
      <p:ext uri="{BB962C8B-B14F-4D97-AF65-F5344CB8AC3E}">
        <p14:creationId xmlns:p14="http://schemas.microsoft.com/office/powerpoint/2010/main" val="291061402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2" name="Title">
            <a:extLst>
              <a:ext uri="{FF2B5EF4-FFF2-40B4-BE49-F238E27FC236}">
                <a16:creationId xmlns:a16="http://schemas.microsoft.com/office/drawing/2014/main" id="{312AF24E-B206-C771-8194-08EFB0F84FE3}"/>
              </a:ext>
            </a:extLst>
          </p:cNvPr>
          <p:cNvSpPr>
            <a:spLocks noGrp="1"/>
          </p:cNvSpPr>
          <p:nvPr>
            <p:ph type="title"/>
          </p:nvPr>
        </p:nvSpPr>
        <p:spPr/>
        <p:txBody>
          <a:bodyPr/>
          <a:lstStyle>
            <a:lvl1pPr>
              <a:defRPr>
                <a:latin typeface="+mj-lt"/>
              </a:defRPr>
            </a:lvl1pPr>
          </a:lstStyle>
          <a:p>
            <a:r>
              <a:rPr lang="en-US"/>
              <a:t>Click to edit Master title style</a:t>
            </a:r>
          </a:p>
        </p:txBody>
      </p:sp>
      <p:sp>
        <p:nvSpPr>
          <p:cNvPr id="3" name="Text Placeholder 1">
            <a:extLst>
              <a:ext uri="{FF2B5EF4-FFF2-40B4-BE49-F238E27FC236}">
                <a16:creationId xmlns:a16="http://schemas.microsoft.com/office/drawing/2014/main" id="{F17CE083-94A6-45FC-ACB7-78D46DEAB8EB}"/>
              </a:ext>
            </a:extLst>
          </p:cNvPr>
          <p:cNvSpPr>
            <a:spLocks noGrp="1"/>
          </p:cNvSpPr>
          <p:nvPr>
            <p:ph type="body" idx="1"/>
          </p:nvPr>
        </p:nvSpPr>
        <p:spPr>
          <a:xfrm>
            <a:off x="739064" y="1725408"/>
            <a:ext cx="4572000" cy="823912"/>
          </a:xfrm>
        </p:spPr>
        <p:txBody>
          <a:bodyPr anchor="ctr"/>
          <a:lstStyle>
            <a:lvl1pPr marL="0" indent="0">
              <a:lnSpc>
                <a:spcPct val="120000"/>
              </a:lnSpc>
              <a:spcAft>
                <a:spcPts val="400"/>
              </a:spcAft>
              <a:buNone/>
              <a:defRPr sz="20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1">
            <a:extLst>
              <a:ext uri="{FF2B5EF4-FFF2-40B4-BE49-F238E27FC236}">
                <a16:creationId xmlns:a16="http://schemas.microsoft.com/office/drawing/2014/main" id="{F0DDAEA3-B993-4CBF-AD5B-5D0A2900CF73}"/>
              </a:ext>
            </a:extLst>
          </p:cNvPr>
          <p:cNvSpPr>
            <a:spLocks noGrp="1"/>
          </p:cNvSpPr>
          <p:nvPr>
            <p:ph sz="half" idx="2"/>
          </p:nvPr>
        </p:nvSpPr>
        <p:spPr>
          <a:xfrm>
            <a:off x="739065" y="2564067"/>
            <a:ext cx="4572000" cy="3541764"/>
          </a:xfrm>
        </p:spPr>
        <p:txBody>
          <a:bodyPr anchor="t">
            <a:normAutofit/>
          </a:bodyPr>
          <a:lstStyle>
            <a:lvl1pPr>
              <a:lnSpc>
                <a:spcPct val="100000"/>
              </a:lnSpc>
              <a:spcBef>
                <a:spcPts val="1000"/>
              </a:spcBef>
              <a:spcAft>
                <a:spcPts val="0"/>
              </a:spcAft>
              <a:defRPr sz="1800">
                <a:latin typeface="Arial" panose="020B0604020202020204" pitchFamily="34" charset="0"/>
                <a:cs typeface="Arial" panose="020B0604020202020204" pitchFamily="34" charset="0"/>
              </a:defRPr>
            </a:lvl1pPr>
            <a:lvl2pPr>
              <a:lnSpc>
                <a:spcPct val="100000"/>
              </a:lnSpc>
              <a:spcBef>
                <a:spcPts val="1000"/>
              </a:spcBef>
              <a:spcAft>
                <a:spcPts val="0"/>
              </a:spcAft>
              <a:defRPr sz="1800">
                <a:latin typeface="Arial" panose="020B0604020202020204" pitchFamily="34" charset="0"/>
                <a:cs typeface="Arial" panose="020B0604020202020204" pitchFamily="34" charset="0"/>
              </a:defRPr>
            </a:lvl2pPr>
            <a:lvl3pPr>
              <a:lnSpc>
                <a:spcPct val="100000"/>
              </a:lnSpc>
              <a:spcBef>
                <a:spcPts val="1000"/>
              </a:spcBef>
              <a:spcAft>
                <a:spcPts val="0"/>
              </a:spcAft>
              <a:defRPr sz="1800">
                <a:latin typeface="Arial" panose="020B0604020202020204" pitchFamily="34" charset="0"/>
                <a:cs typeface="Arial" panose="020B0604020202020204" pitchFamily="34" charset="0"/>
              </a:defRPr>
            </a:lvl3pPr>
            <a:lvl4pPr>
              <a:lnSpc>
                <a:spcPct val="100000"/>
              </a:lnSpc>
              <a:spcBef>
                <a:spcPts val="1000"/>
              </a:spcBef>
              <a:spcAft>
                <a:spcPts val="0"/>
              </a:spcAft>
              <a:defRPr sz="1800">
                <a:latin typeface="Arial" panose="020B0604020202020204" pitchFamily="34" charset="0"/>
                <a:cs typeface="Arial" panose="020B0604020202020204" pitchFamily="34" charset="0"/>
              </a:defRPr>
            </a:lvl4pPr>
            <a:lvl5pPr>
              <a:lnSpc>
                <a:spcPct val="100000"/>
              </a:lnSpc>
              <a:spcBef>
                <a:spcPts val="1000"/>
              </a:spcBef>
              <a:spcAft>
                <a:spcPts val="0"/>
              </a:spcAft>
              <a:defRPr sz="18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2">
            <a:extLst>
              <a:ext uri="{FF2B5EF4-FFF2-40B4-BE49-F238E27FC236}">
                <a16:creationId xmlns:a16="http://schemas.microsoft.com/office/drawing/2014/main" id="{46E024D1-A35C-4252-87D7-AC7E75039D0F}"/>
              </a:ext>
            </a:extLst>
          </p:cNvPr>
          <p:cNvSpPr>
            <a:spLocks noGrp="1"/>
          </p:cNvSpPr>
          <p:nvPr>
            <p:ph type="body" sz="quarter" idx="3"/>
          </p:nvPr>
        </p:nvSpPr>
        <p:spPr>
          <a:xfrm>
            <a:off x="6668377" y="1681163"/>
            <a:ext cx="4572000" cy="823912"/>
          </a:xfrm>
        </p:spPr>
        <p:txBody>
          <a:bodyPr anchor="ctr"/>
          <a:lstStyle>
            <a:lvl1pPr marL="0" indent="0">
              <a:lnSpc>
                <a:spcPct val="120000"/>
              </a:lnSpc>
              <a:spcAft>
                <a:spcPts val="400"/>
              </a:spcAft>
              <a:buNone/>
              <a:defRPr sz="20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2">
            <a:extLst>
              <a:ext uri="{FF2B5EF4-FFF2-40B4-BE49-F238E27FC236}">
                <a16:creationId xmlns:a16="http://schemas.microsoft.com/office/drawing/2014/main" id="{DB1CA6DB-9257-988C-B2A1-BA652B9F1DE4}"/>
              </a:ext>
            </a:extLst>
          </p:cNvPr>
          <p:cNvSpPr>
            <a:spLocks noGrp="1"/>
          </p:cNvSpPr>
          <p:nvPr>
            <p:ph sz="half" idx="12"/>
          </p:nvPr>
        </p:nvSpPr>
        <p:spPr>
          <a:xfrm>
            <a:off x="6664736" y="2564067"/>
            <a:ext cx="4572000" cy="3541764"/>
          </a:xfrm>
        </p:spPr>
        <p:txBody>
          <a:bodyPr anchor="t">
            <a:normAutofit/>
          </a:bodyPr>
          <a:lstStyle>
            <a:lvl1pPr>
              <a:lnSpc>
                <a:spcPct val="100000"/>
              </a:lnSpc>
              <a:spcBef>
                <a:spcPts val="1000"/>
              </a:spcBef>
              <a:spcAft>
                <a:spcPts val="0"/>
              </a:spcAft>
              <a:defRPr sz="1800">
                <a:latin typeface="Arial" panose="020B0604020202020204" pitchFamily="34" charset="0"/>
                <a:cs typeface="Arial" panose="020B0604020202020204" pitchFamily="34" charset="0"/>
              </a:defRPr>
            </a:lvl1pPr>
            <a:lvl2pPr>
              <a:lnSpc>
                <a:spcPct val="100000"/>
              </a:lnSpc>
              <a:spcBef>
                <a:spcPts val="1000"/>
              </a:spcBef>
              <a:spcAft>
                <a:spcPts val="0"/>
              </a:spcAft>
              <a:defRPr sz="1800">
                <a:latin typeface="Arial" panose="020B0604020202020204" pitchFamily="34" charset="0"/>
                <a:cs typeface="Arial" panose="020B0604020202020204" pitchFamily="34" charset="0"/>
              </a:defRPr>
            </a:lvl2pPr>
            <a:lvl3pPr>
              <a:lnSpc>
                <a:spcPct val="100000"/>
              </a:lnSpc>
              <a:spcBef>
                <a:spcPts val="1000"/>
              </a:spcBef>
              <a:spcAft>
                <a:spcPts val="0"/>
              </a:spcAft>
              <a:defRPr sz="1800">
                <a:latin typeface="Arial" panose="020B0604020202020204" pitchFamily="34" charset="0"/>
                <a:cs typeface="Arial" panose="020B0604020202020204" pitchFamily="34" charset="0"/>
              </a:defRPr>
            </a:lvl3pPr>
            <a:lvl4pPr>
              <a:lnSpc>
                <a:spcPct val="100000"/>
              </a:lnSpc>
              <a:spcBef>
                <a:spcPts val="1000"/>
              </a:spcBef>
              <a:spcAft>
                <a:spcPts val="0"/>
              </a:spcAft>
              <a:defRPr sz="1800">
                <a:latin typeface="Arial" panose="020B0604020202020204" pitchFamily="34" charset="0"/>
                <a:cs typeface="Arial" panose="020B0604020202020204" pitchFamily="34" charset="0"/>
              </a:defRPr>
            </a:lvl4pPr>
            <a:lvl5pPr>
              <a:lnSpc>
                <a:spcPct val="100000"/>
              </a:lnSpc>
              <a:spcBef>
                <a:spcPts val="1000"/>
              </a:spcBef>
              <a:spcAft>
                <a:spcPts val="0"/>
              </a:spcAft>
              <a:defRPr sz="18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10" name="Footer Placeholder 9">
            <a:extLst>
              <a:ext uri="{FF2B5EF4-FFF2-40B4-BE49-F238E27FC236}">
                <a16:creationId xmlns:a16="http://schemas.microsoft.com/office/drawing/2014/main" id="{79B493BC-DDCE-9012-E205-A96F597887FB}"/>
              </a:ext>
            </a:extLst>
          </p:cNvPr>
          <p:cNvSpPr>
            <a:spLocks noGrp="1"/>
          </p:cNvSpPr>
          <p:nvPr>
            <p:ph type="ftr" sz="quarter" idx="10"/>
          </p:nvPr>
        </p:nvSpPr>
        <p:spPr/>
        <p:txBody>
          <a:bodyPr/>
          <a:lstStyle/>
          <a:p>
            <a:pPr algn="l"/>
            <a:endParaRPr lang="en-US"/>
          </a:p>
        </p:txBody>
      </p:sp>
      <p:sp>
        <p:nvSpPr>
          <p:cNvPr id="11" name="Slide Number Placeholder 10">
            <a:extLst>
              <a:ext uri="{FF2B5EF4-FFF2-40B4-BE49-F238E27FC236}">
                <a16:creationId xmlns:a16="http://schemas.microsoft.com/office/drawing/2014/main" id="{AC0A5880-91C2-6266-F668-738FE0CFAF7F}"/>
              </a:ext>
            </a:extLst>
          </p:cNvPr>
          <p:cNvSpPr>
            <a:spLocks noGrp="1"/>
          </p:cNvSpPr>
          <p:nvPr>
            <p:ph type="sldNum" sz="quarter" idx="11"/>
          </p:nvPr>
        </p:nvSpPr>
        <p:spPr/>
        <p:txBody>
          <a:bodyPr/>
          <a:lstStyle/>
          <a:p>
            <a:fld id="{9CAA33A2-411E-8443-83D0-3263C24E97A5}" type="slidenum">
              <a:rPr lang="en-US" smtClean="0"/>
              <a:pPr/>
              <a:t>‹#›</a:t>
            </a:fld>
            <a:endParaRPr lang="en-US"/>
          </a:p>
        </p:txBody>
      </p:sp>
      <p:pic>
        <p:nvPicPr>
          <p:cNvPr id="15" name="Logo">
            <a:extLst>
              <a:ext uri="{FF2B5EF4-FFF2-40B4-BE49-F238E27FC236}">
                <a16:creationId xmlns:a16="http://schemas.microsoft.com/office/drawing/2014/main" id="{AA41B5D0-4132-6FDF-573E-D924A05A1031}"/>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10634786" y="6221007"/>
            <a:ext cx="1190786" cy="476315"/>
          </a:xfrm>
          <a:prstGeom prst="rect">
            <a:avLst/>
          </a:prstGeom>
        </p:spPr>
      </p:pic>
    </p:spTree>
    <p:extLst>
      <p:ext uri="{BB962C8B-B14F-4D97-AF65-F5344CB8AC3E}">
        <p14:creationId xmlns:p14="http://schemas.microsoft.com/office/powerpoint/2010/main" val="196029014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B978D8F2-3BBF-5893-9F49-C57E6C77E5BF}"/>
              </a:ext>
            </a:extLst>
          </p:cNvPr>
          <p:cNvSpPr>
            <a:spLocks noGrp="1"/>
          </p:cNvSpPr>
          <p:nvPr>
            <p:ph type="title" hasCustomPrompt="1"/>
          </p:nvPr>
        </p:nvSpPr>
        <p:spPr>
          <a:xfrm>
            <a:off x="463061" y="200237"/>
            <a:ext cx="11275647" cy="608267"/>
          </a:xfrm>
        </p:spPr>
        <p:txBody>
          <a:bodyPr/>
          <a:lstStyle>
            <a:lvl1pPr>
              <a:defRPr>
                <a:latin typeface="+mj-lt"/>
              </a:defRPr>
            </a:lvl1pPr>
          </a:lstStyle>
          <a:p>
            <a:r>
              <a:rPr lang="en-US"/>
              <a:t>Enter title here</a:t>
            </a:r>
            <a:endParaRPr lang="en-CA"/>
          </a:p>
        </p:txBody>
      </p:sp>
      <p:sp>
        <p:nvSpPr>
          <p:cNvPr id="11" name="Content Placeholder 1">
            <a:extLst>
              <a:ext uri="{FF2B5EF4-FFF2-40B4-BE49-F238E27FC236}">
                <a16:creationId xmlns:a16="http://schemas.microsoft.com/office/drawing/2014/main" id="{024DF93B-69FF-EF58-4C78-91102A877B03}"/>
              </a:ext>
            </a:extLst>
          </p:cNvPr>
          <p:cNvSpPr>
            <a:spLocks noGrp="1"/>
          </p:cNvSpPr>
          <p:nvPr>
            <p:ph sz="quarter" idx="16"/>
          </p:nvPr>
        </p:nvSpPr>
        <p:spPr>
          <a:xfrm>
            <a:off x="454025" y="994154"/>
            <a:ext cx="11274425" cy="501650"/>
          </a:xfrm>
        </p:spPr>
        <p:txBody>
          <a:bodyPr>
            <a:noAutofit/>
          </a:bodyPr>
          <a:lstStyle>
            <a:lvl1pPr>
              <a:defRPr sz="1800">
                <a:latin typeface="Arial" panose="020B0604020202020204" pitchFamily="34" charset="0"/>
                <a:cs typeface="Arial" panose="020B0604020202020204" pitchFamily="34" charset="0"/>
              </a:defRPr>
            </a:lvl1pPr>
            <a:lvl2pPr>
              <a:defRPr sz="1800">
                <a:latin typeface="Arial" panose="020B0604020202020204" pitchFamily="34" charset="0"/>
                <a:cs typeface="Arial" panose="020B0604020202020204" pitchFamily="34" charset="0"/>
              </a:defRPr>
            </a:lvl2pPr>
            <a:lvl3pPr>
              <a:defRPr sz="1800">
                <a:latin typeface="Arial" panose="020B0604020202020204" pitchFamily="34" charset="0"/>
                <a:cs typeface="Arial" panose="020B0604020202020204" pitchFamily="34" charset="0"/>
              </a:defRPr>
            </a:lvl3pPr>
            <a:lvl4pPr>
              <a:defRPr sz="1800">
                <a:latin typeface="Arial" panose="020B0604020202020204" pitchFamily="34" charset="0"/>
                <a:cs typeface="Arial" panose="020B0604020202020204" pitchFamily="34" charset="0"/>
              </a:defRPr>
            </a:lvl4pPr>
            <a:lvl5pPr>
              <a:defRPr sz="18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Title Placeholder 2">
            <a:extLst>
              <a:ext uri="{FF2B5EF4-FFF2-40B4-BE49-F238E27FC236}">
                <a16:creationId xmlns:a16="http://schemas.microsoft.com/office/drawing/2014/main" id="{229F4C25-E677-4632-E55C-BA69201A19C3}"/>
              </a:ext>
            </a:extLst>
          </p:cNvPr>
          <p:cNvSpPr>
            <a:spLocks noGrp="1"/>
          </p:cNvSpPr>
          <p:nvPr>
            <p:ph sz="quarter" idx="12"/>
          </p:nvPr>
        </p:nvSpPr>
        <p:spPr>
          <a:xfrm>
            <a:off x="463550" y="1767909"/>
            <a:ext cx="5421313" cy="501650"/>
          </a:xfrm>
          <a:solidFill>
            <a:schemeClr val="tx1"/>
          </a:solidFill>
        </p:spPr>
        <p:txBody>
          <a:bodyPr anchor="ctr">
            <a:noAutofit/>
          </a:bodyPr>
          <a:lstStyle>
            <a:lvl1pPr>
              <a:defRPr sz="1800" b="1">
                <a:solidFill>
                  <a:schemeClr val="bg1"/>
                </a:solidFill>
                <a:latin typeface="+mj-lt"/>
                <a:cs typeface="Arial" panose="020B0604020202020204" pitchFamily="34" charset="0"/>
              </a:defRPr>
            </a:lvl1pPr>
            <a:lvl2pPr>
              <a:defRPr sz="1800" b="1">
                <a:solidFill>
                  <a:schemeClr val="bg1"/>
                </a:solidFill>
                <a:latin typeface="+mj-lt"/>
                <a:cs typeface="Arial" panose="020B0604020202020204" pitchFamily="34" charset="0"/>
              </a:defRPr>
            </a:lvl2pPr>
            <a:lvl3pPr>
              <a:defRPr sz="1800" b="1">
                <a:solidFill>
                  <a:schemeClr val="bg1"/>
                </a:solidFill>
                <a:latin typeface="+mj-lt"/>
                <a:cs typeface="Arial" panose="020B0604020202020204" pitchFamily="34" charset="0"/>
              </a:defRPr>
            </a:lvl3pPr>
            <a:lvl4pPr>
              <a:defRPr sz="1800" b="1">
                <a:solidFill>
                  <a:schemeClr val="bg1"/>
                </a:solidFill>
                <a:latin typeface="+mj-lt"/>
                <a:cs typeface="Arial" panose="020B0604020202020204" pitchFamily="34" charset="0"/>
              </a:defRPr>
            </a:lvl4pPr>
            <a:lvl5pPr>
              <a:defRPr sz="1800" b="1">
                <a:solidFill>
                  <a:schemeClr val="bg1"/>
                </a:solidFill>
                <a:latin typeface="+mj-lt"/>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Content Placeholder 3">
            <a:extLst>
              <a:ext uri="{FF2B5EF4-FFF2-40B4-BE49-F238E27FC236}">
                <a16:creationId xmlns:a16="http://schemas.microsoft.com/office/drawing/2014/main" id="{CE1BC0A5-BE1B-05AD-F285-B2F9585F3D4C}"/>
              </a:ext>
            </a:extLst>
          </p:cNvPr>
          <p:cNvSpPr>
            <a:spLocks noGrp="1"/>
          </p:cNvSpPr>
          <p:nvPr>
            <p:ph sz="quarter" idx="13"/>
          </p:nvPr>
        </p:nvSpPr>
        <p:spPr>
          <a:xfrm>
            <a:off x="463550" y="2549845"/>
            <a:ext cx="5421313" cy="3524248"/>
          </a:xfrm>
          <a:solidFill>
            <a:schemeClr val="bg2"/>
          </a:solidFill>
        </p:spPr>
        <p:txBody>
          <a:bodyPr>
            <a:normAutofit/>
          </a:bodyPr>
          <a:lstStyle>
            <a:lvl1pPr>
              <a:defRPr sz="1800">
                <a:latin typeface="Arial" panose="020B0604020202020204" pitchFamily="34" charset="0"/>
                <a:cs typeface="Arial" panose="020B0604020202020204" pitchFamily="34" charset="0"/>
              </a:defRPr>
            </a:lvl1pPr>
            <a:lvl2pPr>
              <a:defRPr sz="1800">
                <a:latin typeface="Arial" panose="020B0604020202020204" pitchFamily="34" charset="0"/>
                <a:cs typeface="Arial" panose="020B0604020202020204" pitchFamily="34" charset="0"/>
              </a:defRPr>
            </a:lvl2pPr>
            <a:lvl3pPr>
              <a:defRPr sz="1800">
                <a:latin typeface="Arial" panose="020B0604020202020204" pitchFamily="34" charset="0"/>
                <a:cs typeface="Arial" panose="020B0604020202020204" pitchFamily="34" charset="0"/>
              </a:defRPr>
            </a:lvl3pPr>
            <a:lvl4pPr>
              <a:defRPr sz="1800">
                <a:latin typeface="Arial" panose="020B0604020202020204" pitchFamily="34" charset="0"/>
                <a:cs typeface="Arial" panose="020B0604020202020204" pitchFamily="34" charset="0"/>
              </a:defRPr>
            </a:lvl4pPr>
            <a:lvl5pPr>
              <a:defRPr sz="18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8" name="Title Placeholder 4">
            <a:extLst>
              <a:ext uri="{FF2B5EF4-FFF2-40B4-BE49-F238E27FC236}">
                <a16:creationId xmlns:a16="http://schemas.microsoft.com/office/drawing/2014/main" id="{C01EA282-602E-7D0D-BA07-DFED3DC30C67}"/>
              </a:ext>
            </a:extLst>
          </p:cNvPr>
          <p:cNvSpPr>
            <a:spLocks noGrp="1"/>
          </p:cNvSpPr>
          <p:nvPr>
            <p:ph sz="quarter" idx="14"/>
          </p:nvPr>
        </p:nvSpPr>
        <p:spPr>
          <a:xfrm>
            <a:off x="6307137" y="1767909"/>
            <a:ext cx="5421313" cy="501650"/>
          </a:xfrm>
          <a:solidFill>
            <a:schemeClr val="tx1"/>
          </a:solidFill>
        </p:spPr>
        <p:txBody>
          <a:bodyPr anchor="ctr">
            <a:noAutofit/>
          </a:bodyPr>
          <a:lstStyle>
            <a:lvl1pPr>
              <a:defRPr sz="1800" b="1">
                <a:solidFill>
                  <a:schemeClr val="bg1"/>
                </a:solidFill>
                <a:latin typeface="+mj-lt"/>
                <a:cs typeface="Arial" panose="020B0604020202020204" pitchFamily="34" charset="0"/>
              </a:defRPr>
            </a:lvl1pPr>
            <a:lvl2pPr>
              <a:defRPr sz="1800" b="1">
                <a:solidFill>
                  <a:schemeClr val="bg1"/>
                </a:solidFill>
                <a:latin typeface="+mj-lt"/>
                <a:cs typeface="Arial" panose="020B0604020202020204" pitchFamily="34" charset="0"/>
              </a:defRPr>
            </a:lvl2pPr>
            <a:lvl3pPr>
              <a:defRPr sz="1800" b="1">
                <a:solidFill>
                  <a:schemeClr val="bg1"/>
                </a:solidFill>
                <a:latin typeface="+mj-lt"/>
                <a:cs typeface="Arial" panose="020B0604020202020204" pitchFamily="34" charset="0"/>
              </a:defRPr>
            </a:lvl3pPr>
            <a:lvl4pPr>
              <a:defRPr sz="1800" b="1">
                <a:solidFill>
                  <a:schemeClr val="bg1"/>
                </a:solidFill>
                <a:latin typeface="+mj-lt"/>
                <a:cs typeface="Arial" panose="020B0604020202020204" pitchFamily="34" charset="0"/>
              </a:defRPr>
            </a:lvl4pPr>
            <a:lvl5pPr>
              <a:defRPr sz="1800" b="1">
                <a:solidFill>
                  <a:schemeClr val="bg1"/>
                </a:solidFill>
                <a:latin typeface="+mj-lt"/>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9" name="Content Placeholder 5">
            <a:extLst>
              <a:ext uri="{FF2B5EF4-FFF2-40B4-BE49-F238E27FC236}">
                <a16:creationId xmlns:a16="http://schemas.microsoft.com/office/drawing/2014/main" id="{6DA91231-848C-BF91-A0CC-A9A376D28674}"/>
              </a:ext>
            </a:extLst>
          </p:cNvPr>
          <p:cNvSpPr>
            <a:spLocks noGrp="1"/>
          </p:cNvSpPr>
          <p:nvPr>
            <p:ph sz="quarter" idx="15"/>
          </p:nvPr>
        </p:nvSpPr>
        <p:spPr>
          <a:xfrm>
            <a:off x="6307137" y="2549845"/>
            <a:ext cx="5421313" cy="3524248"/>
          </a:xfrm>
          <a:solidFill>
            <a:schemeClr val="bg2"/>
          </a:solidFill>
        </p:spPr>
        <p:txBody>
          <a:bodyPr>
            <a:normAutofit/>
          </a:bodyPr>
          <a:lstStyle>
            <a:lvl1pPr>
              <a:defRPr sz="1800">
                <a:latin typeface="Arial" panose="020B0604020202020204" pitchFamily="34" charset="0"/>
                <a:cs typeface="Arial" panose="020B0604020202020204" pitchFamily="34" charset="0"/>
              </a:defRPr>
            </a:lvl1pPr>
            <a:lvl2pPr>
              <a:defRPr sz="1800">
                <a:latin typeface="Arial" panose="020B0604020202020204" pitchFamily="34" charset="0"/>
                <a:cs typeface="Arial" panose="020B0604020202020204" pitchFamily="34" charset="0"/>
              </a:defRPr>
            </a:lvl2pPr>
            <a:lvl3pPr>
              <a:defRPr sz="1800">
                <a:latin typeface="Arial" panose="020B0604020202020204" pitchFamily="34" charset="0"/>
                <a:cs typeface="Arial" panose="020B0604020202020204" pitchFamily="34" charset="0"/>
              </a:defRPr>
            </a:lvl3pPr>
            <a:lvl4pPr>
              <a:defRPr sz="1800">
                <a:latin typeface="Arial" panose="020B0604020202020204" pitchFamily="34" charset="0"/>
                <a:cs typeface="Arial" panose="020B0604020202020204" pitchFamily="34" charset="0"/>
              </a:defRPr>
            </a:lvl4pPr>
            <a:lvl5pPr>
              <a:defRPr sz="18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pic>
        <p:nvPicPr>
          <p:cNvPr id="15" name="Logo">
            <a:extLst>
              <a:ext uri="{FF2B5EF4-FFF2-40B4-BE49-F238E27FC236}">
                <a16:creationId xmlns:a16="http://schemas.microsoft.com/office/drawing/2014/main" id="{57E67FDE-77DC-C934-1E03-AE2BD275F610}"/>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10634786" y="6221007"/>
            <a:ext cx="1190786" cy="476315"/>
          </a:xfrm>
          <a:prstGeom prst="rect">
            <a:avLst/>
          </a:prstGeom>
        </p:spPr>
      </p:pic>
      <p:sp>
        <p:nvSpPr>
          <p:cNvPr id="13" name="Footer Placeholder">
            <a:extLst>
              <a:ext uri="{FF2B5EF4-FFF2-40B4-BE49-F238E27FC236}">
                <a16:creationId xmlns:a16="http://schemas.microsoft.com/office/drawing/2014/main" id="{E7088610-67BE-A512-B0C5-87EC0A879F6E}"/>
              </a:ext>
            </a:extLst>
          </p:cNvPr>
          <p:cNvSpPr>
            <a:spLocks noGrp="1"/>
          </p:cNvSpPr>
          <p:nvPr>
            <p:ph type="ftr" sz="quarter" idx="17"/>
          </p:nvPr>
        </p:nvSpPr>
        <p:spPr/>
        <p:txBody>
          <a:bodyPr/>
          <a:lstStyle/>
          <a:p>
            <a:pPr algn="l"/>
            <a:endParaRPr lang="en-US"/>
          </a:p>
        </p:txBody>
      </p:sp>
      <p:sp>
        <p:nvSpPr>
          <p:cNvPr id="14" name="Slide Number Placeholder">
            <a:extLst>
              <a:ext uri="{FF2B5EF4-FFF2-40B4-BE49-F238E27FC236}">
                <a16:creationId xmlns:a16="http://schemas.microsoft.com/office/drawing/2014/main" id="{6771F4AC-92C9-1026-EA7D-3E994E39E83C}"/>
              </a:ext>
            </a:extLst>
          </p:cNvPr>
          <p:cNvSpPr>
            <a:spLocks noGrp="1"/>
          </p:cNvSpPr>
          <p:nvPr>
            <p:ph type="sldNum" sz="quarter" idx="18"/>
          </p:nvPr>
        </p:nvSpPr>
        <p:spPr/>
        <p:txBody>
          <a:bodyPr/>
          <a:lstStyle/>
          <a:p>
            <a:fld id="{9CAA33A2-411E-8443-83D0-3263C24E97A5}" type="slidenum">
              <a:rPr lang="en-US" smtClean="0"/>
              <a:pPr/>
              <a:t>‹#›</a:t>
            </a:fld>
            <a:endParaRPr lang="en-US"/>
          </a:p>
        </p:txBody>
      </p:sp>
    </p:spTree>
    <p:extLst>
      <p:ext uri="{BB962C8B-B14F-4D97-AF65-F5344CB8AC3E}">
        <p14:creationId xmlns:p14="http://schemas.microsoft.com/office/powerpoint/2010/main" val="92044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8C609-3BD9-3D29-0728-926E78737316}"/>
              </a:ext>
            </a:extLst>
          </p:cNvPr>
          <p:cNvSpPr>
            <a:spLocks noGrp="1"/>
          </p:cNvSpPr>
          <p:nvPr>
            <p:ph type="title"/>
          </p:nvPr>
        </p:nvSpPr>
        <p:spPr>
          <a:xfrm>
            <a:off x="458176" y="216273"/>
            <a:ext cx="11275647" cy="848030"/>
          </a:xfrm>
        </p:spPr>
        <p:txBody>
          <a:bodyPr anchor="ctr"/>
          <a:lstStyle>
            <a:lvl1pPr>
              <a:defRPr>
                <a:latin typeface="+mj-lt"/>
              </a:defRPr>
            </a:lvl1pPr>
          </a:lstStyle>
          <a:p>
            <a:r>
              <a:rPr lang="en-US"/>
              <a:t>Click to edit Master title style</a:t>
            </a:r>
            <a:endParaRPr lang="en-CA"/>
          </a:p>
        </p:txBody>
      </p:sp>
      <p:sp>
        <p:nvSpPr>
          <p:cNvPr id="9" name="Picture Placeholder 1">
            <a:extLst>
              <a:ext uri="{FF2B5EF4-FFF2-40B4-BE49-F238E27FC236}">
                <a16:creationId xmlns:a16="http://schemas.microsoft.com/office/drawing/2014/main" id="{F0165AFC-C3E0-AF60-6E67-EBC162885B4A}"/>
              </a:ext>
            </a:extLst>
          </p:cNvPr>
          <p:cNvSpPr>
            <a:spLocks noGrp="1"/>
          </p:cNvSpPr>
          <p:nvPr>
            <p:ph type="pic" sz="quarter" idx="11"/>
          </p:nvPr>
        </p:nvSpPr>
        <p:spPr>
          <a:xfrm>
            <a:off x="1228080" y="1785055"/>
            <a:ext cx="1857600" cy="1857600"/>
          </a:xfrm>
          <a:prstGeom prst="ellipse">
            <a:avLst/>
          </a:prstGeom>
          <a:solidFill>
            <a:schemeClr val="bg1">
              <a:lumMod val="95000"/>
            </a:schemeClr>
          </a:solidFill>
        </p:spPr>
        <p:txBody>
          <a:bodyPr/>
          <a:lstStyle>
            <a:lvl1pPr>
              <a:defRPr sz="1800">
                <a:latin typeface="Arial" panose="020B0604020202020204" pitchFamily="34" charset="0"/>
                <a:cs typeface="Arial" panose="020B0604020202020204" pitchFamily="34" charset="0"/>
              </a:defRPr>
            </a:lvl1pPr>
          </a:lstStyle>
          <a:p>
            <a:endParaRPr lang="en-CA"/>
          </a:p>
        </p:txBody>
      </p:sp>
      <p:sp>
        <p:nvSpPr>
          <p:cNvPr id="13" name="Content Placeholder 1">
            <a:extLst>
              <a:ext uri="{FF2B5EF4-FFF2-40B4-BE49-F238E27FC236}">
                <a16:creationId xmlns:a16="http://schemas.microsoft.com/office/drawing/2014/main" id="{6D99533E-553B-692D-E3D6-2D3445701A1D}"/>
              </a:ext>
            </a:extLst>
          </p:cNvPr>
          <p:cNvSpPr>
            <a:spLocks noGrp="1"/>
          </p:cNvSpPr>
          <p:nvPr>
            <p:ph sz="quarter" idx="14"/>
          </p:nvPr>
        </p:nvSpPr>
        <p:spPr>
          <a:xfrm>
            <a:off x="371736" y="3971925"/>
            <a:ext cx="3570288" cy="1993900"/>
          </a:xfrm>
        </p:spPr>
        <p:txBody>
          <a:bodyPr>
            <a:normAutofit/>
          </a:bodyPr>
          <a:lstStyle>
            <a:lvl1pPr>
              <a:defRPr sz="1800">
                <a:latin typeface="Arial" panose="020B0604020202020204" pitchFamily="34" charset="0"/>
                <a:cs typeface="Arial" panose="020B0604020202020204" pitchFamily="34" charset="0"/>
              </a:defRPr>
            </a:lvl1pPr>
            <a:lvl2pPr>
              <a:defRPr sz="1800">
                <a:latin typeface="Arial" panose="020B0604020202020204" pitchFamily="34" charset="0"/>
                <a:cs typeface="Arial" panose="020B0604020202020204" pitchFamily="34" charset="0"/>
              </a:defRPr>
            </a:lvl2pPr>
            <a:lvl3pPr>
              <a:defRPr sz="1800">
                <a:latin typeface="Arial" panose="020B0604020202020204" pitchFamily="34" charset="0"/>
                <a:cs typeface="Arial" panose="020B0604020202020204" pitchFamily="34" charset="0"/>
              </a:defRPr>
            </a:lvl3pPr>
            <a:lvl4pPr>
              <a:defRPr sz="1800">
                <a:latin typeface="Arial" panose="020B0604020202020204" pitchFamily="34" charset="0"/>
                <a:cs typeface="Arial" panose="020B0604020202020204" pitchFamily="34" charset="0"/>
              </a:defRPr>
            </a:lvl4pPr>
            <a:lvl5pPr>
              <a:defRPr sz="18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8" name="Picture Placeholder 2">
            <a:extLst>
              <a:ext uri="{FF2B5EF4-FFF2-40B4-BE49-F238E27FC236}">
                <a16:creationId xmlns:a16="http://schemas.microsoft.com/office/drawing/2014/main" id="{A56D2CCE-E296-B8B7-C08F-ACB0BA2C4DAC}"/>
              </a:ext>
            </a:extLst>
          </p:cNvPr>
          <p:cNvSpPr>
            <a:spLocks noGrp="1"/>
          </p:cNvSpPr>
          <p:nvPr>
            <p:ph type="pic" sz="quarter" idx="18"/>
          </p:nvPr>
        </p:nvSpPr>
        <p:spPr>
          <a:xfrm>
            <a:off x="5127727" y="1785055"/>
            <a:ext cx="1857600" cy="1857600"/>
          </a:xfrm>
          <a:prstGeom prst="ellipse">
            <a:avLst/>
          </a:prstGeom>
          <a:solidFill>
            <a:schemeClr val="bg1">
              <a:lumMod val="95000"/>
            </a:schemeClr>
          </a:solidFill>
        </p:spPr>
        <p:txBody>
          <a:bodyPr/>
          <a:lstStyle>
            <a:lvl1pPr>
              <a:defRPr sz="1800">
                <a:latin typeface="Arial" panose="020B0604020202020204" pitchFamily="34" charset="0"/>
                <a:cs typeface="Arial" panose="020B0604020202020204" pitchFamily="34" charset="0"/>
              </a:defRPr>
            </a:lvl1pPr>
          </a:lstStyle>
          <a:p>
            <a:endParaRPr lang="en-CA"/>
          </a:p>
        </p:txBody>
      </p:sp>
      <p:sp>
        <p:nvSpPr>
          <p:cNvPr id="14" name="Content Placeholder 2">
            <a:extLst>
              <a:ext uri="{FF2B5EF4-FFF2-40B4-BE49-F238E27FC236}">
                <a16:creationId xmlns:a16="http://schemas.microsoft.com/office/drawing/2014/main" id="{023E8DF6-0BFF-952C-F929-C5B855D69DAA}"/>
              </a:ext>
            </a:extLst>
          </p:cNvPr>
          <p:cNvSpPr>
            <a:spLocks noGrp="1"/>
          </p:cNvSpPr>
          <p:nvPr>
            <p:ph sz="quarter" idx="15"/>
          </p:nvPr>
        </p:nvSpPr>
        <p:spPr>
          <a:xfrm>
            <a:off x="4269178" y="3971925"/>
            <a:ext cx="3570288" cy="1993900"/>
          </a:xfrm>
        </p:spPr>
        <p:txBody>
          <a:bodyPr>
            <a:normAutofit/>
          </a:bodyPr>
          <a:lstStyle>
            <a:lvl1pPr>
              <a:defRPr sz="1800">
                <a:latin typeface="Arial" panose="020B0604020202020204" pitchFamily="34" charset="0"/>
                <a:cs typeface="Arial" panose="020B0604020202020204" pitchFamily="34" charset="0"/>
              </a:defRPr>
            </a:lvl1pPr>
            <a:lvl2pPr>
              <a:defRPr sz="1800">
                <a:latin typeface="Arial" panose="020B0604020202020204" pitchFamily="34" charset="0"/>
                <a:cs typeface="Arial" panose="020B0604020202020204" pitchFamily="34" charset="0"/>
              </a:defRPr>
            </a:lvl2pPr>
            <a:lvl3pPr>
              <a:defRPr sz="1800">
                <a:latin typeface="Arial" panose="020B0604020202020204" pitchFamily="34" charset="0"/>
                <a:cs typeface="Arial" panose="020B0604020202020204" pitchFamily="34" charset="0"/>
              </a:defRPr>
            </a:lvl3pPr>
            <a:lvl4pPr>
              <a:defRPr sz="1800">
                <a:latin typeface="Arial" panose="020B0604020202020204" pitchFamily="34" charset="0"/>
                <a:cs typeface="Arial" panose="020B0604020202020204" pitchFamily="34" charset="0"/>
              </a:defRPr>
            </a:lvl4pPr>
            <a:lvl5pPr>
              <a:defRPr sz="18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12" name="Picture Placeholder 3">
            <a:extLst>
              <a:ext uri="{FF2B5EF4-FFF2-40B4-BE49-F238E27FC236}">
                <a16:creationId xmlns:a16="http://schemas.microsoft.com/office/drawing/2014/main" id="{CDE44FB3-B541-F757-303F-899AEBD587CC}"/>
              </a:ext>
            </a:extLst>
          </p:cNvPr>
          <p:cNvSpPr>
            <a:spLocks noGrp="1"/>
          </p:cNvSpPr>
          <p:nvPr>
            <p:ph type="pic" sz="quarter" idx="19"/>
          </p:nvPr>
        </p:nvSpPr>
        <p:spPr>
          <a:xfrm>
            <a:off x="8973585" y="1785055"/>
            <a:ext cx="1857600" cy="1857600"/>
          </a:xfrm>
          <a:prstGeom prst="ellipse">
            <a:avLst/>
          </a:prstGeom>
          <a:solidFill>
            <a:schemeClr val="bg1">
              <a:lumMod val="95000"/>
            </a:schemeClr>
          </a:solidFill>
        </p:spPr>
        <p:txBody>
          <a:bodyPr/>
          <a:lstStyle>
            <a:lvl1pPr>
              <a:defRPr sz="1800">
                <a:latin typeface="Arial" panose="020B0604020202020204" pitchFamily="34" charset="0"/>
                <a:cs typeface="Arial" panose="020B0604020202020204" pitchFamily="34" charset="0"/>
              </a:defRPr>
            </a:lvl1pPr>
          </a:lstStyle>
          <a:p>
            <a:endParaRPr lang="en-CA"/>
          </a:p>
        </p:txBody>
      </p:sp>
      <p:sp>
        <p:nvSpPr>
          <p:cNvPr id="15" name="Content Placeholder 3">
            <a:extLst>
              <a:ext uri="{FF2B5EF4-FFF2-40B4-BE49-F238E27FC236}">
                <a16:creationId xmlns:a16="http://schemas.microsoft.com/office/drawing/2014/main" id="{D13C8B44-5CB0-E10B-0C0C-C891757ED91C}"/>
              </a:ext>
            </a:extLst>
          </p:cNvPr>
          <p:cNvSpPr>
            <a:spLocks noGrp="1"/>
          </p:cNvSpPr>
          <p:nvPr>
            <p:ph sz="quarter" idx="16"/>
          </p:nvPr>
        </p:nvSpPr>
        <p:spPr>
          <a:xfrm>
            <a:off x="8114284" y="3957455"/>
            <a:ext cx="3570288" cy="1993900"/>
          </a:xfrm>
        </p:spPr>
        <p:txBody>
          <a:bodyPr>
            <a:normAutofit/>
          </a:bodyPr>
          <a:lstStyle>
            <a:lvl1pPr>
              <a:defRPr sz="1800">
                <a:latin typeface="Arial" panose="020B0604020202020204" pitchFamily="34" charset="0"/>
                <a:cs typeface="Arial" panose="020B0604020202020204" pitchFamily="34" charset="0"/>
              </a:defRPr>
            </a:lvl1pPr>
            <a:lvl2pPr>
              <a:defRPr sz="1800">
                <a:latin typeface="Arial" panose="020B0604020202020204" pitchFamily="34" charset="0"/>
                <a:cs typeface="Arial" panose="020B0604020202020204" pitchFamily="34" charset="0"/>
              </a:defRPr>
            </a:lvl2pPr>
            <a:lvl3pPr>
              <a:defRPr sz="1800">
                <a:latin typeface="Arial" panose="020B0604020202020204" pitchFamily="34" charset="0"/>
                <a:cs typeface="Arial" panose="020B0604020202020204" pitchFamily="34" charset="0"/>
              </a:defRPr>
            </a:lvl3pPr>
            <a:lvl4pPr>
              <a:defRPr sz="1800">
                <a:latin typeface="Arial" panose="020B0604020202020204" pitchFamily="34" charset="0"/>
                <a:cs typeface="Arial" panose="020B0604020202020204" pitchFamily="34" charset="0"/>
              </a:defRPr>
            </a:lvl4pPr>
            <a:lvl5pPr>
              <a:defRPr sz="18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pic>
        <p:nvPicPr>
          <p:cNvPr id="19" name="Logo">
            <a:extLst>
              <a:ext uri="{FF2B5EF4-FFF2-40B4-BE49-F238E27FC236}">
                <a16:creationId xmlns:a16="http://schemas.microsoft.com/office/drawing/2014/main" id="{2F1DCE25-024F-D3BC-5CC9-AAFCB8BCC304}"/>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10634786" y="6221007"/>
            <a:ext cx="1190786" cy="476315"/>
          </a:xfrm>
          <a:prstGeom prst="rect">
            <a:avLst/>
          </a:prstGeom>
        </p:spPr>
      </p:pic>
      <p:sp>
        <p:nvSpPr>
          <p:cNvPr id="17" name="Footer Placeholder">
            <a:extLst>
              <a:ext uri="{FF2B5EF4-FFF2-40B4-BE49-F238E27FC236}">
                <a16:creationId xmlns:a16="http://schemas.microsoft.com/office/drawing/2014/main" id="{3DA7FD21-98A5-785F-026D-275080A389E2}"/>
              </a:ext>
            </a:extLst>
          </p:cNvPr>
          <p:cNvSpPr>
            <a:spLocks noGrp="1"/>
          </p:cNvSpPr>
          <p:nvPr>
            <p:ph type="ftr" sz="quarter" idx="20"/>
          </p:nvPr>
        </p:nvSpPr>
        <p:spPr/>
        <p:txBody>
          <a:bodyPr/>
          <a:lstStyle/>
          <a:p>
            <a:pPr algn="l"/>
            <a:endParaRPr lang="en-US"/>
          </a:p>
        </p:txBody>
      </p:sp>
      <p:sp>
        <p:nvSpPr>
          <p:cNvPr id="18" name="Slide Number Placeholder">
            <a:extLst>
              <a:ext uri="{FF2B5EF4-FFF2-40B4-BE49-F238E27FC236}">
                <a16:creationId xmlns:a16="http://schemas.microsoft.com/office/drawing/2014/main" id="{45AE2339-C7A1-791C-60B6-9462F7AAB156}"/>
              </a:ext>
            </a:extLst>
          </p:cNvPr>
          <p:cNvSpPr>
            <a:spLocks noGrp="1"/>
          </p:cNvSpPr>
          <p:nvPr>
            <p:ph type="sldNum" sz="quarter" idx="21"/>
          </p:nvPr>
        </p:nvSpPr>
        <p:spPr/>
        <p:txBody>
          <a:bodyPr/>
          <a:lstStyle/>
          <a:p>
            <a:fld id="{9CAA33A2-411E-8443-83D0-3263C24E97A5}" type="slidenum">
              <a:rPr lang="en-US" smtClean="0"/>
              <a:pPr/>
              <a:t>‹#›</a:t>
            </a:fld>
            <a:endParaRPr lang="en-US"/>
          </a:p>
        </p:txBody>
      </p:sp>
    </p:spTree>
    <p:extLst>
      <p:ext uri="{BB962C8B-B14F-4D97-AF65-F5344CB8AC3E}">
        <p14:creationId xmlns:p14="http://schemas.microsoft.com/office/powerpoint/2010/main" val="19707339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p:cNvSpPr>
            <a:spLocks noGrp="1"/>
          </p:cNvSpPr>
          <p:nvPr>
            <p:ph type="title"/>
          </p:nvPr>
        </p:nvSpPr>
        <p:spPr>
          <a:xfrm>
            <a:off x="463062" y="365128"/>
            <a:ext cx="11275645" cy="986595"/>
          </a:xfrm>
        </p:spPr>
        <p:txBody>
          <a:bodyPr/>
          <a:lstStyle>
            <a:lvl1pPr>
              <a:defRPr>
                <a:latin typeface="+mj-lt"/>
              </a:defRPr>
            </a:lvl1pPr>
          </a:lstStyle>
          <a:p>
            <a:r>
              <a:rPr lang="en-US"/>
              <a:t>Click to edit Master title style</a:t>
            </a:r>
          </a:p>
        </p:txBody>
      </p:sp>
      <p:sp>
        <p:nvSpPr>
          <p:cNvPr id="3" name="Text Placeholder 1"/>
          <p:cNvSpPr>
            <a:spLocks noGrp="1"/>
          </p:cNvSpPr>
          <p:nvPr>
            <p:ph type="body" idx="1"/>
          </p:nvPr>
        </p:nvSpPr>
        <p:spPr>
          <a:xfrm>
            <a:off x="463063" y="1482165"/>
            <a:ext cx="5157787" cy="475844"/>
          </a:xfrm>
        </p:spPr>
        <p:txBody>
          <a:bodyPr anchor="t"/>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1"/>
          <p:cNvSpPr>
            <a:spLocks noGrp="1"/>
          </p:cNvSpPr>
          <p:nvPr>
            <p:ph sz="half" idx="2"/>
          </p:nvPr>
        </p:nvSpPr>
        <p:spPr>
          <a:xfrm>
            <a:off x="463063" y="2037377"/>
            <a:ext cx="5157787" cy="4034238"/>
          </a:xfrm>
        </p:spPr>
        <p:txBody>
          <a:bodyPr>
            <a:normAutofit/>
          </a:bodyPr>
          <a:lstStyle>
            <a:lvl1pPr defTabSz="540000">
              <a:buClr>
                <a:schemeClr val="tx1"/>
              </a:buClr>
              <a:buSzPct val="75000"/>
              <a:defRPr sz="1800"/>
            </a:lvl1pPr>
            <a:lvl2pPr defTabSz="540000">
              <a:buClr>
                <a:schemeClr val="tx1"/>
              </a:buClr>
              <a:buSzPct val="75000"/>
              <a:defRPr sz="1800"/>
            </a:lvl2pPr>
            <a:lvl3pPr defTabSz="540000">
              <a:buClr>
                <a:schemeClr val="tx1"/>
              </a:buClr>
              <a:buSzPct val="75000"/>
              <a:defRPr sz="1800"/>
            </a:lvl3pPr>
            <a:lvl4pPr defTabSz="540000">
              <a:buClr>
                <a:schemeClr val="tx1"/>
              </a:buClr>
              <a:buSzPct val="75000"/>
              <a:defRPr sz="1800"/>
            </a:lvl4pPr>
            <a:lvl5pPr defTabSz="540000">
              <a:buClr>
                <a:schemeClr val="tx1"/>
              </a:buClr>
              <a:buSzPct val="75000"/>
              <a:defRPr sz="18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2"/>
          <p:cNvSpPr>
            <a:spLocks noGrp="1"/>
          </p:cNvSpPr>
          <p:nvPr>
            <p:ph type="body" sz="quarter" idx="3"/>
          </p:nvPr>
        </p:nvSpPr>
        <p:spPr>
          <a:xfrm>
            <a:off x="6555519" y="1482165"/>
            <a:ext cx="5183188" cy="475844"/>
          </a:xfrm>
        </p:spPr>
        <p:txBody>
          <a:bodyPr anchor="t"/>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2"/>
          <p:cNvSpPr>
            <a:spLocks noGrp="1"/>
          </p:cNvSpPr>
          <p:nvPr>
            <p:ph sz="quarter" idx="4"/>
          </p:nvPr>
        </p:nvSpPr>
        <p:spPr>
          <a:xfrm>
            <a:off x="6555519" y="2037376"/>
            <a:ext cx="5183188" cy="4034239"/>
          </a:xfrm>
        </p:spPr>
        <p:txBody>
          <a:bodyPr>
            <a:normAutofit/>
          </a:bodyPr>
          <a:lstStyle>
            <a:lvl1pPr>
              <a:buClr>
                <a:schemeClr val="tx1"/>
              </a:buClr>
              <a:buSzPct val="75000"/>
              <a:defRPr sz="1800"/>
            </a:lvl1pPr>
            <a:lvl2pPr>
              <a:buClr>
                <a:schemeClr val="tx1"/>
              </a:buClr>
              <a:buSzPct val="75000"/>
              <a:defRPr sz="1800"/>
            </a:lvl2pPr>
            <a:lvl3pPr>
              <a:buClr>
                <a:schemeClr val="tx1"/>
              </a:buClr>
              <a:buSzPct val="75000"/>
              <a:defRPr sz="1800"/>
            </a:lvl3pPr>
            <a:lvl4pPr>
              <a:buClr>
                <a:schemeClr val="tx1"/>
              </a:buClr>
              <a:buSzPct val="75000"/>
              <a:defRPr sz="1800"/>
            </a:lvl4pPr>
            <a:lvl5pPr>
              <a:buClr>
                <a:schemeClr val="tx1"/>
              </a:buClr>
              <a:buSzPct val="75000"/>
              <a:defRPr sz="18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13" name="Logo">
            <a:extLst>
              <a:ext uri="{FF2B5EF4-FFF2-40B4-BE49-F238E27FC236}">
                <a16:creationId xmlns:a16="http://schemas.microsoft.com/office/drawing/2014/main" id="{B96B9981-5EB9-D520-E63D-F31D696D9633}"/>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10634786" y="6221007"/>
            <a:ext cx="1190786" cy="476315"/>
          </a:xfrm>
          <a:prstGeom prst="rect">
            <a:avLst/>
          </a:prstGeom>
        </p:spPr>
      </p:pic>
      <p:sp>
        <p:nvSpPr>
          <p:cNvPr id="10" name="Footer Placeholder">
            <a:extLst>
              <a:ext uri="{FF2B5EF4-FFF2-40B4-BE49-F238E27FC236}">
                <a16:creationId xmlns:a16="http://schemas.microsoft.com/office/drawing/2014/main" id="{917D55BF-063A-0D52-6855-8C07ED58BECA}"/>
              </a:ext>
            </a:extLst>
          </p:cNvPr>
          <p:cNvSpPr>
            <a:spLocks noGrp="1"/>
          </p:cNvSpPr>
          <p:nvPr>
            <p:ph type="ftr" sz="quarter" idx="10"/>
          </p:nvPr>
        </p:nvSpPr>
        <p:spPr/>
        <p:txBody>
          <a:bodyPr/>
          <a:lstStyle/>
          <a:p>
            <a:pPr algn="l"/>
            <a:endParaRPr lang="en-US"/>
          </a:p>
        </p:txBody>
      </p:sp>
      <p:sp>
        <p:nvSpPr>
          <p:cNvPr id="12" name="Slide Number Placeholder">
            <a:extLst>
              <a:ext uri="{FF2B5EF4-FFF2-40B4-BE49-F238E27FC236}">
                <a16:creationId xmlns:a16="http://schemas.microsoft.com/office/drawing/2014/main" id="{F8222812-0F91-04DD-CAEB-1A4574516660}"/>
              </a:ext>
            </a:extLst>
          </p:cNvPr>
          <p:cNvSpPr>
            <a:spLocks noGrp="1"/>
          </p:cNvSpPr>
          <p:nvPr>
            <p:ph type="sldNum" sz="quarter" idx="11"/>
          </p:nvPr>
        </p:nvSpPr>
        <p:spPr/>
        <p:txBody>
          <a:bodyPr/>
          <a:lstStyle/>
          <a:p>
            <a:fld id="{9CAA33A2-411E-8443-83D0-3263C24E97A5}" type="slidenum">
              <a:rPr lang="en-US" smtClean="0"/>
              <a:pPr/>
              <a:t>‹#›</a:t>
            </a:fld>
            <a:endParaRPr lang="en-US"/>
          </a:p>
        </p:txBody>
      </p:sp>
    </p:spTree>
    <p:extLst>
      <p:ext uri="{BB962C8B-B14F-4D97-AF65-F5344CB8AC3E}">
        <p14:creationId xmlns:p14="http://schemas.microsoft.com/office/powerpoint/2010/main" val="245710318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hart slide">
    <p:spTree>
      <p:nvGrpSpPr>
        <p:cNvPr id="1" name=""/>
        <p:cNvGrpSpPr/>
        <p:nvPr/>
      </p:nvGrpSpPr>
      <p:grpSpPr>
        <a:xfrm>
          <a:off x="0" y="0"/>
          <a:ext cx="0" cy="0"/>
          <a:chOff x="0" y="0"/>
          <a:chExt cx="0" cy="0"/>
        </a:xfrm>
      </p:grpSpPr>
      <p:sp>
        <p:nvSpPr>
          <p:cNvPr id="2" name="Title"/>
          <p:cNvSpPr>
            <a:spLocks noGrp="1"/>
          </p:cNvSpPr>
          <p:nvPr>
            <p:ph type="title"/>
          </p:nvPr>
        </p:nvSpPr>
        <p:spPr>
          <a:xfrm>
            <a:off x="463061" y="365127"/>
            <a:ext cx="11275647" cy="926961"/>
          </a:xfrm>
        </p:spPr>
        <p:txBody>
          <a:bodyPr/>
          <a:lstStyle>
            <a:lvl1pPr>
              <a:defRPr>
                <a:latin typeface="+mj-lt"/>
              </a:defRPr>
            </a:lvl1pPr>
          </a:lstStyle>
          <a:p>
            <a:r>
              <a:rPr lang="en-US"/>
              <a:t>Click to edit Master title style</a:t>
            </a:r>
          </a:p>
        </p:txBody>
      </p:sp>
      <p:sp>
        <p:nvSpPr>
          <p:cNvPr id="9" name="Text Placeholder">
            <a:extLst>
              <a:ext uri="{FF2B5EF4-FFF2-40B4-BE49-F238E27FC236}">
                <a16:creationId xmlns:a16="http://schemas.microsoft.com/office/drawing/2014/main" id="{DB07D30F-7153-6C40-9FCD-11F5850C0B4C}"/>
              </a:ext>
            </a:extLst>
          </p:cNvPr>
          <p:cNvSpPr>
            <a:spLocks noGrp="1"/>
          </p:cNvSpPr>
          <p:nvPr>
            <p:ph type="body" idx="13" hasCustomPrompt="1"/>
          </p:nvPr>
        </p:nvSpPr>
        <p:spPr>
          <a:xfrm>
            <a:off x="463060" y="1366837"/>
            <a:ext cx="8400000" cy="323852"/>
          </a:xfrm>
        </p:spPr>
        <p:txBody>
          <a:bodyPr anchor="ctr">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Chart heading</a:t>
            </a:r>
          </a:p>
        </p:txBody>
      </p:sp>
      <p:pic>
        <p:nvPicPr>
          <p:cNvPr id="10" name="Logo">
            <a:extLst>
              <a:ext uri="{FF2B5EF4-FFF2-40B4-BE49-F238E27FC236}">
                <a16:creationId xmlns:a16="http://schemas.microsoft.com/office/drawing/2014/main" id="{8E6B9116-E888-4954-CD97-786B26597CB7}"/>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10634786" y="6221007"/>
            <a:ext cx="1190786" cy="476315"/>
          </a:xfrm>
          <a:prstGeom prst="rect">
            <a:avLst/>
          </a:prstGeom>
        </p:spPr>
      </p:pic>
      <p:sp>
        <p:nvSpPr>
          <p:cNvPr id="6" name="Footer Placeholder">
            <a:extLst>
              <a:ext uri="{FF2B5EF4-FFF2-40B4-BE49-F238E27FC236}">
                <a16:creationId xmlns:a16="http://schemas.microsoft.com/office/drawing/2014/main" id="{AF2649A1-797C-8ADA-A8A9-67E47CC7173E}"/>
              </a:ext>
            </a:extLst>
          </p:cNvPr>
          <p:cNvSpPr>
            <a:spLocks noGrp="1"/>
          </p:cNvSpPr>
          <p:nvPr>
            <p:ph type="ftr" sz="quarter" idx="14"/>
          </p:nvPr>
        </p:nvSpPr>
        <p:spPr/>
        <p:txBody>
          <a:bodyPr/>
          <a:lstStyle/>
          <a:p>
            <a:pPr algn="l"/>
            <a:endParaRPr lang="en-US"/>
          </a:p>
        </p:txBody>
      </p:sp>
      <p:sp>
        <p:nvSpPr>
          <p:cNvPr id="7" name="Slide Number Placeholder">
            <a:extLst>
              <a:ext uri="{FF2B5EF4-FFF2-40B4-BE49-F238E27FC236}">
                <a16:creationId xmlns:a16="http://schemas.microsoft.com/office/drawing/2014/main" id="{44D26374-18FD-3313-C7FB-92360F2CADA8}"/>
              </a:ext>
            </a:extLst>
          </p:cNvPr>
          <p:cNvSpPr>
            <a:spLocks noGrp="1"/>
          </p:cNvSpPr>
          <p:nvPr>
            <p:ph type="sldNum" sz="quarter" idx="15"/>
          </p:nvPr>
        </p:nvSpPr>
        <p:spPr/>
        <p:txBody>
          <a:bodyPr/>
          <a:lstStyle/>
          <a:p>
            <a:fld id="{9CAA33A2-411E-8443-83D0-3263C24E97A5}" type="slidenum">
              <a:rPr lang="en-US" smtClean="0"/>
              <a:pPr/>
              <a:t>‹#›</a:t>
            </a:fld>
            <a:endParaRPr lang="en-US"/>
          </a:p>
        </p:txBody>
      </p:sp>
    </p:spTree>
    <p:extLst>
      <p:ext uri="{BB962C8B-B14F-4D97-AF65-F5344CB8AC3E}">
        <p14:creationId xmlns:p14="http://schemas.microsoft.com/office/powerpoint/2010/main" val="77071979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8" name="Logo">
            <a:extLst>
              <a:ext uri="{FF2B5EF4-FFF2-40B4-BE49-F238E27FC236}">
                <a16:creationId xmlns:a16="http://schemas.microsoft.com/office/drawing/2014/main" id="{38560304-7131-7887-9D2F-7BF71855EAD6}"/>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10634786" y="6221007"/>
            <a:ext cx="1190786" cy="476315"/>
          </a:xfrm>
          <a:prstGeom prst="rect">
            <a:avLst/>
          </a:prstGeom>
        </p:spPr>
      </p:pic>
      <p:sp>
        <p:nvSpPr>
          <p:cNvPr id="5" name="Footer Placeholder">
            <a:extLst>
              <a:ext uri="{FF2B5EF4-FFF2-40B4-BE49-F238E27FC236}">
                <a16:creationId xmlns:a16="http://schemas.microsoft.com/office/drawing/2014/main" id="{D3D98A25-53EA-7278-55E2-0A36D7A6D0D9}"/>
              </a:ext>
            </a:extLst>
          </p:cNvPr>
          <p:cNvSpPr>
            <a:spLocks noGrp="1"/>
          </p:cNvSpPr>
          <p:nvPr>
            <p:ph type="ftr" sz="quarter" idx="10"/>
          </p:nvPr>
        </p:nvSpPr>
        <p:spPr/>
        <p:txBody>
          <a:bodyPr/>
          <a:lstStyle/>
          <a:p>
            <a:pPr algn="l"/>
            <a:endParaRPr lang="en-US"/>
          </a:p>
        </p:txBody>
      </p:sp>
      <p:sp>
        <p:nvSpPr>
          <p:cNvPr id="7" name="Slide Number Placeholder">
            <a:extLst>
              <a:ext uri="{FF2B5EF4-FFF2-40B4-BE49-F238E27FC236}">
                <a16:creationId xmlns:a16="http://schemas.microsoft.com/office/drawing/2014/main" id="{911197BB-84F2-F35E-9D58-0014A7C6E407}"/>
              </a:ext>
            </a:extLst>
          </p:cNvPr>
          <p:cNvSpPr>
            <a:spLocks noGrp="1"/>
          </p:cNvSpPr>
          <p:nvPr>
            <p:ph type="sldNum" sz="quarter" idx="11"/>
          </p:nvPr>
        </p:nvSpPr>
        <p:spPr/>
        <p:txBody>
          <a:bodyPr/>
          <a:lstStyle/>
          <a:p>
            <a:fld id="{9CAA33A2-411E-8443-83D0-3263C24E97A5}" type="slidenum">
              <a:rPr lang="en-US" smtClean="0"/>
              <a:pPr/>
              <a:t>‹#›</a:t>
            </a:fld>
            <a:endParaRPr lang="en-US"/>
          </a:p>
        </p:txBody>
      </p:sp>
    </p:spTree>
    <p:extLst>
      <p:ext uri="{BB962C8B-B14F-4D97-AF65-F5344CB8AC3E}">
        <p14:creationId xmlns:p14="http://schemas.microsoft.com/office/powerpoint/2010/main" val="188057328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p:cNvSpPr>
            <a:spLocks noGrp="1"/>
          </p:cNvSpPr>
          <p:nvPr>
            <p:ph type="title"/>
          </p:nvPr>
        </p:nvSpPr>
        <p:spPr>
          <a:xfrm>
            <a:off x="463060" y="457200"/>
            <a:ext cx="3932237" cy="1600200"/>
          </a:xfrm>
        </p:spPr>
        <p:txBody>
          <a:bodyPr anchor="b"/>
          <a:lstStyle>
            <a:lvl1pPr>
              <a:defRPr sz="3200">
                <a:latin typeface="+mj-lt"/>
              </a:defRPr>
            </a:lvl1pPr>
          </a:lstStyle>
          <a:p>
            <a:r>
              <a:rPr lang="en-US"/>
              <a:t>Click to edit Master title style</a:t>
            </a:r>
          </a:p>
        </p:txBody>
      </p:sp>
      <p:sp>
        <p:nvSpPr>
          <p:cNvPr id="4" name="Text Placeholder"/>
          <p:cNvSpPr>
            <a:spLocks noGrp="1"/>
          </p:cNvSpPr>
          <p:nvPr>
            <p:ph type="body" sz="half" idx="2"/>
          </p:nvPr>
        </p:nvSpPr>
        <p:spPr>
          <a:xfrm>
            <a:off x="463060"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3" name="Content Placeholder"/>
          <p:cNvSpPr>
            <a:spLocks noGrp="1"/>
          </p:cNvSpPr>
          <p:nvPr>
            <p:ph idx="1"/>
          </p:nvPr>
        </p:nvSpPr>
        <p:spPr>
          <a:xfrm>
            <a:off x="5183188" y="987427"/>
            <a:ext cx="6172200" cy="4873625"/>
          </a:xfrm>
        </p:spPr>
        <p:txBody>
          <a:bodyPr/>
          <a:lstStyle>
            <a:lvl1pPr>
              <a:buClr>
                <a:schemeClr val="tx1"/>
              </a:buClr>
              <a:defRPr sz="3200"/>
            </a:lvl1pPr>
            <a:lvl2pPr>
              <a:buClr>
                <a:schemeClr val="tx1"/>
              </a:buClr>
              <a:defRPr sz="2800"/>
            </a:lvl2pPr>
            <a:lvl3pPr>
              <a:buClr>
                <a:schemeClr val="tx1"/>
              </a:buClr>
              <a:defRPr sz="2400"/>
            </a:lvl3pPr>
            <a:lvl4pPr>
              <a:buClr>
                <a:schemeClr val="tx1"/>
              </a:buClr>
              <a:defRPr sz="2000"/>
            </a:lvl4pPr>
            <a:lvl5pPr>
              <a:buClr>
                <a:schemeClr val="tx1"/>
              </a:buCl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11" name="Logo">
            <a:extLst>
              <a:ext uri="{FF2B5EF4-FFF2-40B4-BE49-F238E27FC236}">
                <a16:creationId xmlns:a16="http://schemas.microsoft.com/office/drawing/2014/main" id="{E6C56D32-7C6A-7B7F-BE09-C82FD462C017}"/>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10634786" y="6221007"/>
            <a:ext cx="1190786" cy="476315"/>
          </a:xfrm>
          <a:prstGeom prst="rect">
            <a:avLst/>
          </a:prstGeom>
        </p:spPr>
      </p:pic>
      <p:sp>
        <p:nvSpPr>
          <p:cNvPr id="8" name="Footer Placeholder">
            <a:extLst>
              <a:ext uri="{FF2B5EF4-FFF2-40B4-BE49-F238E27FC236}">
                <a16:creationId xmlns:a16="http://schemas.microsoft.com/office/drawing/2014/main" id="{998FC598-9E0F-1FAD-8588-6578710F12A3}"/>
              </a:ext>
            </a:extLst>
          </p:cNvPr>
          <p:cNvSpPr>
            <a:spLocks noGrp="1"/>
          </p:cNvSpPr>
          <p:nvPr>
            <p:ph type="ftr" sz="quarter" idx="10"/>
          </p:nvPr>
        </p:nvSpPr>
        <p:spPr/>
        <p:txBody>
          <a:bodyPr/>
          <a:lstStyle/>
          <a:p>
            <a:pPr algn="l"/>
            <a:endParaRPr lang="en-US"/>
          </a:p>
        </p:txBody>
      </p:sp>
      <p:sp>
        <p:nvSpPr>
          <p:cNvPr id="10" name="Slide Number Placeholder">
            <a:extLst>
              <a:ext uri="{FF2B5EF4-FFF2-40B4-BE49-F238E27FC236}">
                <a16:creationId xmlns:a16="http://schemas.microsoft.com/office/drawing/2014/main" id="{504FBEAD-C1CE-5059-A386-56AFBE4DCC58}"/>
              </a:ext>
            </a:extLst>
          </p:cNvPr>
          <p:cNvSpPr>
            <a:spLocks noGrp="1"/>
          </p:cNvSpPr>
          <p:nvPr>
            <p:ph type="sldNum" sz="quarter" idx="11"/>
          </p:nvPr>
        </p:nvSpPr>
        <p:spPr/>
        <p:txBody>
          <a:bodyPr/>
          <a:lstStyle/>
          <a:p>
            <a:fld id="{9CAA33A2-411E-8443-83D0-3263C24E97A5}" type="slidenum">
              <a:rPr lang="en-US" smtClean="0"/>
              <a:pPr/>
              <a:t>‹#›</a:t>
            </a:fld>
            <a:endParaRPr lang="en-US"/>
          </a:p>
        </p:txBody>
      </p:sp>
    </p:spTree>
    <p:extLst>
      <p:ext uri="{BB962C8B-B14F-4D97-AF65-F5344CB8AC3E}">
        <p14:creationId xmlns:p14="http://schemas.microsoft.com/office/powerpoint/2010/main" val="240922767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p:cNvSpPr>
            <a:spLocks noGrp="1"/>
          </p:cNvSpPr>
          <p:nvPr>
            <p:ph type="title"/>
          </p:nvPr>
        </p:nvSpPr>
        <p:spPr>
          <a:xfrm>
            <a:off x="463060" y="457200"/>
            <a:ext cx="3932237" cy="1600200"/>
          </a:xfrm>
        </p:spPr>
        <p:txBody>
          <a:bodyPr anchor="b"/>
          <a:lstStyle>
            <a:lvl1pPr>
              <a:defRPr sz="3200">
                <a:latin typeface="+mj-lt"/>
              </a:defRPr>
            </a:lvl1pPr>
          </a:lstStyle>
          <a:p>
            <a:r>
              <a:rPr lang="en-US"/>
              <a:t>Click to edit Master title style</a:t>
            </a:r>
          </a:p>
        </p:txBody>
      </p:sp>
      <p:sp>
        <p:nvSpPr>
          <p:cNvPr id="4" name="Text Placeholder"/>
          <p:cNvSpPr>
            <a:spLocks noGrp="1"/>
          </p:cNvSpPr>
          <p:nvPr>
            <p:ph type="body" sz="half" idx="2"/>
          </p:nvPr>
        </p:nvSpPr>
        <p:spPr>
          <a:xfrm>
            <a:off x="463060"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3" name="Picture Placeholder"/>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pic>
        <p:nvPicPr>
          <p:cNvPr id="11" name="Logo">
            <a:extLst>
              <a:ext uri="{FF2B5EF4-FFF2-40B4-BE49-F238E27FC236}">
                <a16:creationId xmlns:a16="http://schemas.microsoft.com/office/drawing/2014/main" id="{12ABD8AD-0429-68C6-5233-3C4AC974AEE2}"/>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10634786" y="6221007"/>
            <a:ext cx="1190786" cy="476315"/>
          </a:xfrm>
          <a:prstGeom prst="rect">
            <a:avLst/>
          </a:prstGeom>
        </p:spPr>
      </p:pic>
      <p:sp>
        <p:nvSpPr>
          <p:cNvPr id="9" name="Footer Placeholder">
            <a:extLst>
              <a:ext uri="{FF2B5EF4-FFF2-40B4-BE49-F238E27FC236}">
                <a16:creationId xmlns:a16="http://schemas.microsoft.com/office/drawing/2014/main" id="{B876FA47-147B-CEA4-853C-96DD42C688BD}"/>
              </a:ext>
            </a:extLst>
          </p:cNvPr>
          <p:cNvSpPr>
            <a:spLocks noGrp="1"/>
          </p:cNvSpPr>
          <p:nvPr>
            <p:ph type="ftr" sz="quarter" idx="10"/>
          </p:nvPr>
        </p:nvSpPr>
        <p:spPr/>
        <p:txBody>
          <a:bodyPr/>
          <a:lstStyle/>
          <a:p>
            <a:pPr algn="l"/>
            <a:endParaRPr lang="en-US"/>
          </a:p>
        </p:txBody>
      </p:sp>
      <p:sp>
        <p:nvSpPr>
          <p:cNvPr id="10" name="Slide Number Placeholder">
            <a:extLst>
              <a:ext uri="{FF2B5EF4-FFF2-40B4-BE49-F238E27FC236}">
                <a16:creationId xmlns:a16="http://schemas.microsoft.com/office/drawing/2014/main" id="{01DED364-534E-AA6F-5922-ADF702A2F02B}"/>
              </a:ext>
            </a:extLst>
          </p:cNvPr>
          <p:cNvSpPr>
            <a:spLocks noGrp="1"/>
          </p:cNvSpPr>
          <p:nvPr>
            <p:ph type="sldNum" sz="quarter" idx="11"/>
          </p:nvPr>
        </p:nvSpPr>
        <p:spPr/>
        <p:txBody>
          <a:bodyPr/>
          <a:lstStyle/>
          <a:p>
            <a:fld id="{9CAA33A2-411E-8443-83D0-3263C24E97A5}" type="slidenum">
              <a:rPr lang="en-US" smtClean="0"/>
              <a:pPr/>
              <a:t>‹#›</a:t>
            </a:fld>
            <a:endParaRPr lang="en-US"/>
          </a:p>
        </p:txBody>
      </p:sp>
    </p:spTree>
    <p:extLst>
      <p:ext uri="{BB962C8B-B14F-4D97-AF65-F5344CB8AC3E}">
        <p14:creationId xmlns:p14="http://schemas.microsoft.com/office/powerpoint/2010/main" val="14986645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18" Type="http://schemas.openxmlformats.org/officeDocument/2006/relationships/slideLayout" Target="../slideLayouts/slideLayout32.xml"/><Relationship Id="rId26" Type="http://schemas.openxmlformats.org/officeDocument/2006/relationships/theme" Target="../theme/theme2.xml"/><Relationship Id="rId3" Type="http://schemas.openxmlformats.org/officeDocument/2006/relationships/slideLayout" Target="../slideLayouts/slideLayout17.xml"/><Relationship Id="rId21" Type="http://schemas.openxmlformats.org/officeDocument/2006/relationships/slideLayout" Target="../slideLayouts/slideLayout35.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slideLayout" Target="../slideLayouts/slideLayout31.xml"/><Relationship Id="rId25" Type="http://schemas.openxmlformats.org/officeDocument/2006/relationships/slideLayout" Target="../slideLayouts/slideLayout39.xml"/><Relationship Id="rId2" Type="http://schemas.openxmlformats.org/officeDocument/2006/relationships/slideLayout" Target="../slideLayouts/slideLayout16.xml"/><Relationship Id="rId16" Type="http://schemas.openxmlformats.org/officeDocument/2006/relationships/slideLayout" Target="../slideLayouts/slideLayout30.xml"/><Relationship Id="rId20" Type="http://schemas.openxmlformats.org/officeDocument/2006/relationships/slideLayout" Target="../slideLayouts/slideLayout34.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24" Type="http://schemas.openxmlformats.org/officeDocument/2006/relationships/slideLayout" Target="../slideLayouts/slideLayout38.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23" Type="http://schemas.openxmlformats.org/officeDocument/2006/relationships/slideLayout" Target="../slideLayouts/slideLayout37.xml"/><Relationship Id="rId10" Type="http://schemas.openxmlformats.org/officeDocument/2006/relationships/slideLayout" Target="../slideLayouts/slideLayout24.xml"/><Relationship Id="rId19" Type="http://schemas.openxmlformats.org/officeDocument/2006/relationships/slideLayout" Target="../slideLayouts/slideLayout33.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 Id="rId22"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8D0A4F8-B70E-4FFF-347F-DC8BB72E0B7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7C208EB1-6443-61BE-9E3A-3E5F8355046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08ADD15E-242B-B5ED-E480-5CE1E68EA8E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EF824BA-421F-42CD-9344-733BB8B9C047}" type="datetimeFigureOut">
              <a:rPr lang="en-CA" smtClean="0"/>
              <a:t>2026-10-27</a:t>
            </a:fld>
            <a:endParaRPr lang="en-CA"/>
          </a:p>
        </p:txBody>
      </p:sp>
      <p:sp>
        <p:nvSpPr>
          <p:cNvPr id="5" name="Footer Placeholder 4">
            <a:extLst>
              <a:ext uri="{FF2B5EF4-FFF2-40B4-BE49-F238E27FC236}">
                <a16:creationId xmlns:a16="http://schemas.microsoft.com/office/drawing/2014/main" id="{CD5327C5-68DD-F858-96D3-D400E886E3F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CA"/>
          </a:p>
        </p:txBody>
      </p:sp>
      <p:sp>
        <p:nvSpPr>
          <p:cNvPr id="6" name="Slide Number Placeholder 5">
            <a:extLst>
              <a:ext uri="{FF2B5EF4-FFF2-40B4-BE49-F238E27FC236}">
                <a16:creationId xmlns:a16="http://schemas.microsoft.com/office/drawing/2014/main" id="{7F2CCDA1-F48A-6DBF-2BE4-69BC4FCACEC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D75A011-1AA1-40FF-B7DB-A7B3824D2D31}" type="slidenum">
              <a:rPr lang="en-CA" smtClean="0"/>
              <a:t>‹#›</a:t>
            </a:fld>
            <a:endParaRPr lang="en-CA"/>
          </a:p>
        </p:txBody>
      </p:sp>
    </p:spTree>
    <p:extLst>
      <p:ext uri="{BB962C8B-B14F-4D97-AF65-F5344CB8AC3E}">
        <p14:creationId xmlns:p14="http://schemas.microsoft.com/office/powerpoint/2010/main" val="29576692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2" r:id="rId12"/>
    <p:sldLayoutId id="2147483663" r:id="rId13"/>
    <p:sldLayoutId id="2147483664"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p:cNvSpPr>
            <a:spLocks noGrp="1"/>
          </p:cNvSpPr>
          <p:nvPr>
            <p:ph type="title"/>
          </p:nvPr>
        </p:nvSpPr>
        <p:spPr>
          <a:xfrm>
            <a:off x="463061" y="365127"/>
            <a:ext cx="11275647" cy="1325563"/>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p:cNvSpPr>
            <a:spLocks noGrp="1"/>
          </p:cNvSpPr>
          <p:nvPr>
            <p:ph type="body" idx="1"/>
          </p:nvPr>
        </p:nvSpPr>
        <p:spPr>
          <a:xfrm>
            <a:off x="463062" y="1825625"/>
            <a:ext cx="11275645" cy="4351338"/>
          </a:xfrm>
          <a:prstGeom prst="rect">
            <a:avLst/>
          </a:prstGeom>
        </p:spPr>
        <p:txBody>
          <a:bodyPr vert="horz" lIns="91440" tIns="45720" rIns="91440" bIns="45720" rtlCol="0">
            <a:normAutofit/>
          </a:bodyPr>
          <a:lstStyle/>
          <a:p>
            <a:pPr lvl="0"/>
            <a:r>
              <a:rPr lang="en-US"/>
              <a:t>Paragraph without bullets</a:t>
            </a:r>
          </a:p>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p:cNvSpPr>
            <a:spLocks noGrp="1"/>
          </p:cNvSpPr>
          <p:nvPr>
            <p:ph type="sldNum" sz="quarter" idx="4"/>
          </p:nvPr>
        </p:nvSpPr>
        <p:spPr>
          <a:xfrm>
            <a:off x="463060" y="6276603"/>
            <a:ext cx="686400" cy="365125"/>
          </a:xfrm>
          <a:prstGeom prst="rect">
            <a:avLst/>
          </a:prstGeom>
        </p:spPr>
        <p:txBody>
          <a:bodyPr vert="horz" lIns="91440" tIns="45720" rIns="91440" bIns="45720" rtlCol="0" anchor="ctr"/>
          <a:lstStyle>
            <a:lvl1pPr algn="l">
              <a:defRPr sz="1200">
                <a:solidFill>
                  <a:schemeClr val="tx1"/>
                </a:solidFill>
                <a:latin typeface="Arial" panose="020B0604020202020204" pitchFamily="34" charset="0"/>
                <a:cs typeface="Arial" panose="020B0604020202020204" pitchFamily="34" charset="0"/>
              </a:defRPr>
            </a:lvl1pPr>
          </a:lstStyle>
          <a:p>
            <a:fld id="{9CAA33A2-411E-8443-83D0-3263C24E97A5}" type="slidenum">
              <a:rPr lang="en-US" smtClean="0"/>
              <a:pPr/>
              <a:t>‹#›</a:t>
            </a:fld>
            <a:endParaRPr lang="en-US"/>
          </a:p>
        </p:txBody>
      </p:sp>
      <p:sp>
        <p:nvSpPr>
          <p:cNvPr id="8" name="Footer Placeholder">
            <a:extLst>
              <a:ext uri="{FF2B5EF4-FFF2-40B4-BE49-F238E27FC236}">
                <a16:creationId xmlns:a16="http://schemas.microsoft.com/office/drawing/2014/main" id="{9C0A0D9E-837B-4542-8ACD-A5921329A28E}"/>
              </a:ext>
            </a:extLst>
          </p:cNvPr>
          <p:cNvSpPr>
            <a:spLocks noGrp="1"/>
          </p:cNvSpPr>
          <p:nvPr>
            <p:ph type="ftr" sz="quarter" idx="3"/>
          </p:nvPr>
        </p:nvSpPr>
        <p:spPr>
          <a:xfrm>
            <a:off x="1148861" y="6276603"/>
            <a:ext cx="3357551" cy="365125"/>
          </a:xfrm>
          <a:prstGeom prst="rect">
            <a:avLst/>
          </a:prstGeom>
        </p:spPr>
        <p:txBody>
          <a:bodyPr anchor="ctr"/>
          <a:lstStyle>
            <a:lvl1pPr algn="r">
              <a:defRPr sz="1200">
                <a:solidFill>
                  <a:schemeClr val="tx1"/>
                </a:solidFill>
                <a:latin typeface="Arial" panose="020B0604020202020204" pitchFamily="34" charset="0"/>
                <a:cs typeface="Arial" panose="020B0604020202020204" pitchFamily="34" charset="0"/>
              </a:defRPr>
            </a:lvl1pPr>
          </a:lstStyle>
          <a:p>
            <a:pPr algn="l"/>
            <a:endParaRPr lang="en-US"/>
          </a:p>
        </p:txBody>
      </p:sp>
    </p:spTree>
    <p:extLst>
      <p:ext uri="{BB962C8B-B14F-4D97-AF65-F5344CB8AC3E}">
        <p14:creationId xmlns:p14="http://schemas.microsoft.com/office/powerpoint/2010/main" val="1100627412"/>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 id="2147483678" r:id="rId13"/>
    <p:sldLayoutId id="2147483679" r:id="rId14"/>
    <p:sldLayoutId id="2147483680" r:id="rId15"/>
    <p:sldLayoutId id="2147483681" r:id="rId16"/>
    <p:sldLayoutId id="2147483682" r:id="rId17"/>
    <p:sldLayoutId id="2147483683" r:id="rId18"/>
    <p:sldLayoutId id="2147483684" r:id="rId19"/>
    <p:sldLayoutId id="2147483685" r:id="rId20"/>
    <p:sldLayoutId id="2147483686" r:id="rId21"/>
    <p:sldLayoutId id="2147483687" r:id="rId22"/>
    <p:sldLayoutId id="2147483688" r:id="rId23"/>
    <p:sldLayoutId id="2147483689" r:id="rId24"/>
    <p:sldLayoutId id="2147483690" r:id="rId25"/>
  </p:sldLayoutIdLst>
  <p:hf hdr="0" ftr="0" dt="0"/>
  <p:txStyles>
    <p:titleStyle>
      <a:lvl1pPr algn="l" defTabSz="914400" rtl="0" eaLnBrk="1" latinLnBrk="0" hangingPunct="1">
        <a:lnSpc>
          <a:spcPct val="90000"/>
        </a:lnSpc>
        <a:spcBef>
          <a:spcPct val="0"/>
        </a:spcBef>
        <a:buNone/>
        <a:defRPr sz="2800" b="1" i="0" kern="1200">
          <a:solidFill>
            <a:schemeClr val="tx1"/>
          </a:solidFill>
          <a:latin typeface="+mj-lt"/>
          <a:ea typeface="+mj-ea"/>
          <a:cs typeface="Calibri" panose="020F0502020204030204" pitchFamily="34" charset="0"/>
        </a:defRPr>
      </a:lvl1pPr>
    </p:titleStyle>
    <p:bodyStyle>
      <a:lvl1pPr marL="0" indent="0" algn="l" defTabSz="914400" rtl="0" eaLnBrk="1" latinLnBrk="0" hangingPunct="1">
        <a:lnSpc>
          <a:spcPct val="100000"/>
        </a:lnSpc>
        <a:spcBef>
          <a:spcPts val="1000"/>
        </a:spcBef>
        <a:buClr>
          <a:schemeClr val="tx1"/>
        </a:buClr>
        <a:buSzPct val="75000"/>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Tx/>
        <a:buSzPct val="75000"/>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Tx/>
        <a:buSzPct val="75000"/>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Tx/>
        <a:buSzPct val="75000"/>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Tx/>
        <a:buSzPct val="75000"/>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chart" Target="../charts/char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hyperlink" Target="https://www.ontario.ca/page/panel-utility-leadership-and-service-excellence-pulse-report" TargetMode="External"/><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8143F"/>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01E3816-671A-BF29-3E21-BABA0C38FB61}"/>
              </a:ext>
            </a:extLst>
          </p:cNvPr>
          <p:cNvSpPr>
            <a:spLocks noGrp="1"/>
          </p:cNvSpPr>
          <p:nvPr>
            <p:ph type="title"/>
          </p:nvPr>
        </p:nvSpPr>
        <p:spPr>
          <a:xfrm>
            <a:off x="478367" y="917939"/>
            <a:ext cx="5461000" cy="2686074"/>
          </a:xfrm>
        </p:spPr>
        <p:txBody>
          <a:bodyPr anchor="t"/>
          <a:lstStyle/>
          <a:p>
            <a:r>
              <a:rPr lang="en-US" dirty="0">
                <a:latin typeface="Raleway ExtraBold" pitchFamily="2" charset="77"/>
              </a:rPr>
              <a:t>Driving Economic Growth Through The Electricity</a:t>
            </a:r>
            <a:br>
              <a:rPr lang="en-US" dirty="0">
                <a:latin typeface="Raleway ExtraBold" pitchFamily="2" charset="77"/>
              </a:rPr>
            </a:br>
            <a:r>
              <a:rPr lang="en-US" dirty="0">
                <a:latin typeface="Raleway ExtraBold" pitchFamily="2" charset="77"/>
              </a:rPr>
              <a:t>Distribution Sector</a:t>
            </a:r>
            <a:endParaRPr lang="en-CA" strike="sngStrike" dirty="0">
              <a:latin typeface="Raleway ExtraBold" pitchFamily="2" charset="77"/>
            </a:endParaRPr>
          </a:p>
        </p:txBody>
      </p:sp>
      <p:sp>
        <p:nvSpPr>
          <p:cNvPr id="3" name="Title 5">
            <a:extLst>
              <a:ext uri="{FF2B5EF4-FFF2-40B4-BE49-F238E27FC236}">
                <a16:creationId xmlns:a16="http://schemas.microsoft.com/office/drawing/2014/main" id="{0E043556-72E0-1BCD-C929-870DCBC081AB}"/>
              </a:ext>
            </a:extLst>
          </p:cNvPr>
          <p:cNvSpPr txBox="1">
            <a:spLocks/>
          </p:cNvSpPr>
          <p:nvPr/>
        </p:nvSpPr>
        <p:spPr>
          <a:xfrm>
            <a:off x="478367" y="473812"/>
            <a:ext cx="3364428" cy="444127"/>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800" b="1" i="0" kern="1200">
                <a:solidFill>
                  <a:schemeClr val="bg1"/>
                </a:solidFill>
                <a:latin typeface="+mj-lt"/>
                <a:ea typeface="+mj-ea"/>
                <a:cs typeface="Calibri" panose="020F0502020204030204" pitchFamily="34" charset="0"/>
              </a:defRPr>
            </a:lvl1pPr>
          </a:lstStyle>
          <a:p>
            <a:r>
              <a:rPr lang="en-US" sz="2000">
                <a:latin typeface="Raleway ExtraBold" pitchFamily="2" charset="77"/>
                <a:cs typeface="Calibri"/>
              </a:rPr>
              <a:t>MEDIA BRIEFING</a:t>
            </a:r>
            <a:endParaRPr lang="en-CA" sz="2000" i="1">
              <a:latin typeface="Raleway ExtraBold" pitchFamily="2" charset="77"/>
            </a:endParaRPr>
          </a:p>
        </p:txBody>
      </p:sp>
      <p:pic>
        <p:nvPicPr>
          <p:cNvPr id="2" name="Picture 1">
            <a:extLst>
              <a:ext uri="{FF2B5EF4-FFF2-40B4-BE49-F238E27FC236}">
                <a16:creationId xmlns:a16="http://schemas.microsoft.com/office/drawing/2014/main" id="{F980DFAE-F895-E623-D280-7619EA14D274}"/>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7534309" y="3429000"/>
            <a:ext cx="3940019" cy="1500843"/>
          </a:xfrm>
          <a:prstGeom prst="rect">
            <a:avLst/>
          </a:prstGeom>
        </p:spPr>
      </p:pic>
      <p:sp>
        <p:nvSpPr>
          <p:cNvPr id="8" name="Text Placeholder 7">
            <a:extLst>
              <a:ext uri="{FF2B5EF4-FFF2-40B4-BE49-F238E27FC236}">
                <a16:creationId xmlns:a16="http://schemas.microsoft.com/office/drawing/2014/main" id="{444A2B00-1A87-28F0-AE4B-FE76634AC2B7}"/>
              </a:ext>
            </a:extLst>
          </p:cNvPr>
          <p:cNvSpPr>
            <a:spLocks noGrp="1"/>
          </p:cNvSpPr>
          <p:nvPr>
            <p:ph type="body" sz="quarter" idx="14"/>
          </p:nvPr>
        </p:nvSpPr>
        <p:spPr>
          <a:xfrm>
            <a:off x="478366" y="5988383"/>
            <a:ext cx="6906282" cy="444126"/>
          </a:xfrm>
        </p:spPr>
        <p:txBody>
          <a:bodyPr vert="horz" lIns="91440" tIns="45720" rIns="91440" bIns="45720" rtlCol="0" anchor="t">
            <a:noAutofit/>
          </a:bodyPr>
          <a:lstStyle/>
          <a:p>
            <a:r>
              <a:rPr lang="en-US" sz="1800" b="1" dirty="0">
                <a:solidFill>
                  <a:schemeClr val="tx1"/>
                </a:solidFill>
                <a:latin typeface="Raleway" pitchFamily="2" charset="77"/>
                <a:cs typeface="Arial" panose="020B0604020202020204" pitchFamily="34" charset="0"/>
              </a:rPr>
              <a:t>Ministry of Energy and Mines</a:t>
            </a:r>
          </a:p>
        </p:txBody>
      </p:sp>
      <p:sp>
        <p:nvSpPr>
          <p:cNvPr id="9" name="Text Placeholder 8">
            <a:extLst>
              <a:ext uri="{FF2B5EF4-FFF2-40B4-BE49-F238E27FC236}">
                <a16:creationId xmlns:a16="http://schemas.microsoft.com/office/drawing/2014/main" id="{86030CD1-862A-B9F5-C7B9-01708CEF4156}"/>
              </a:ext>
            </a:extLst>
          </p:cNvPr>
          <p:cNvSpPr>
            <a:spLocks noGrp="1"/>
          </p:cNvSpPr>
          <p:nvPr>
            <p:ph type="body" sz="quarter" idx="15"/>
          </p:nvPr>
        </p:nvSpPr>
        <p:spPr>
          <a:xfrm>
            <a:off x="478367" y="6268707"/>
            <a:ext cx="5461000" cy="277255"/>
          </a:xfrm>
        </p:spPr>
        <p:txBody>
          <a:bodyPr vert="horz" lIns="91440" tIns="45720" rIns="91440" bIns="45720" rtlCol="0" anchor="t">
            <a:noAutofit/>
          </a:bodyPr>
          <a:lstStyle/>
          <a:p>
            <a:r>
              <a:rPr lang="en-US" sz="1400" dirty="0">
                <a:latin typeface="Raleway Medium"/>
                <a:cs typeface="Arial"/>
              </a:rPr>
              <a:t>October 27, 2026</a:t>
            </a:r>
            <a:endParaRPr lang="en-US" dirty="0"/>
          </a:p>
        </p:txBody>
      </p:sp>
    </p:spTree>
    <p:extLst>
      <p:ext uri="{BB962C8B-B14F-4D97-AF65-F5344CB8AC3E}">
        <p14:creationId xmlns:p14="http://schemas.microsoft.com/office/powerpoint/2010/main" val="27407245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6AEA9F-EF86-AB41-ECCD-814C7730A759}"/>
            </a:ext>
          </a:extLst>
        </p:cNvPr>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5E517E60-339E-80C0-CCC0-D699BBA0E64E}"/>
              </a:ext>
            </a:extLst>
          </p:cNvPr>
          <p:cNvSpPr>
            <a:spLocks noGrp="1" noRot="1" noMove="1" noResize="1" noEditPoints="1" noAdjustHandles="1" noChangeArrowheads="1" noChangeShapeType="1"/>
          </p:cNvSpPr>
          <p:nvPr>
            <p:ph type="sldNum" sz="quarter" idx="12"/>
          </p:nvPr>
        </p:nvSpPr>
        <p:spPr>
          <a:xfrm>
            <a:off x="4724400" y="6356350"/>
            <a:ext cx="2743200" cy="365125"/>
          </a:xfrm>
        </p:spPr>
        <p:txBody>
          <a:bodyPr/>
          <a:lstStyle/>
          <a:p>
            <a:pPr algn="ctr"/>
            <a:fld id="{0A7AA646-E84C-0F4C-A70A-95518C3DAA24}" type="slidenum">
              <a:rPr lang="en-US" smtClean="0"/>
              <a:pPr algn="ctr"/>
              <a:t>2</a:t>
            </a:fld>
            <a:endParaRPr lang="en-US"/>
          </a:p>
        </p:txBody>
      </p:sp>
      <p:sp>
        <p:nvSpPr>
          <p:cNvPr id="6" name="Title 1">
            <a:extLst>
              <a:ext uri="{FF2B5EF4-FFF2-40B4-BE49-F238E27FC236}">
                <a16:creationId xmlns:a16="http://schemas.microsoft.com/office/drawing/2014/main" id="{5AA03C81-44F2-8F69-2AA8-F20882451036}"/>
              </a:ext>
            </a:extLst>
          </p:cNvPr>
          <p:cNvSpPr txBox="1">
            <a:spLocks noGrp="1"/>
          </p:cNvSpPr>
          <p:nvPr>
            <p:ph type="title" idx="4294967295"/>
          </p:nvPr>
        </p:nvSpPr>
        <p:spPr>
          <a:xfrm>
            <a:off x="451692" y="282466"/>
            <a:ext cx="7531723" cy="1167787"/>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600" b="1" i="0" u="none" strike="noStrike" kern="1200" cap="none" spc="0" normalizeH="0" baseline="0" noProof="0" dirty="0">
                <a:ln>
                  <a:noFill/>
                </a:ln>
                <a:solidFill>
                  <a:srgbClr val="08143F"/>
                </a:solidFill>
                <a:effectLst/>
                <a:uLnTx/>
                <a:uFillTx/>
                <a:latin typeface="Raleway"/>
                <a:ea typeface="+mj-ea"/>
                <a:cs typeface="+mj-cs"/>
              </a:rPr>
              <a:t>Context: Ontario’s Energy Sector </a:t>
            </a:r>
          </a:p>
        </p:txBody>
      </p:sp>
      <p:sp>
        <p:nvSpPr>
          <p:cNvPr id="8" name="Content Placeholder 6">
            <a:extLst>
              <a:ext uri="{FF2B5EF4-FFF2-40B4-BE49-F238E27FC236}">
                <a16:creationId xmlns:a16="http://schemas.microsoft.com/office/drawing/2014/main" id="{03893735-48C4-2D20-CDBD-00A1906D5D0F}"/>
              </a:ext>
              <a:ext uri="{C183D7F6-B498-43B3-948B-1728B52AA6E4}">
                <adec:decorative xmlns:adec="http://schemas.microsoft.com/office/drawing/2017/decorative" val="1"/>
              </a:ext>
            </a:extLst>
          </p:cNvPr>
          <p:cNvSpPr txBox="1">
            <a:spLocks/>
          </p:cNvSpPr>
          <p:nvPr/>
        </p:nvSpPr>
        <p:spPr>
          <a:xfrm>
            <a:off x="564542" y="1288973"/>
            <a:ext cx="11175765" cy="5286561"/>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buClr>
                <a:srgbClr val="000000"/>
              </a:buClr>
              <a:buNone/>
            </a:pPr>
            <a:endParaRPr lang="en-US">
              <a:solidFill>
                <a:srgbClr val="08143E"/>
              </a:solidFill>
            </a:endParaRPr>
          </a:p>
        </p:txBody>
      </p:sp>
      <p:pic>
        <p:nvPicPr>
          <p:cNvPr id="29" name="Picture 28" descr="A few icons of buildings and power lines">
            <a:extLst>
              <a:ext uri="{FF2B5EF4-FFF2-40B4-BE49-F238E27FC236}">
                <a16:creationId xmlns:a16="http://schemas.microsoft.com/office/drawing/2014/main" id="{2BEBD958-D13F-6177-1581-42F355D9715C}"/>
              </a:ext>
            </a:extLst>
          </p:cNvPr>
          <p:cNvPicPr>
            <a:picLocks noChangeAspect="1"/>
          </p:cNvPicPr>
          <p:nvPr/>
        </p:nvPicPr>
        <p:blipFill>
          <a:blip r:embed="rId3"/>
          <a:srcRect t="17750" b="52438"/>
          <a:stretch>
            <a:fillRect/>
          </a:stretch>
        </p:blipFill>
        <p:spPr>
          <a:xfrm>
            <a:off x="380988" y="2200275"/>
            <a:ext cx="11430023" cy="1135856"/>
          </a:xfrm>
          <a:prstGeom prst="rect">
            <a:avLst/>
          </a:prstGeom>
        </p:spPr>
      </p:pic>
      <p:sp>
        <p:nvSpPr>
          <p:cNvPr id="49" name="TextBox 48">
            <a:extLst>
              <a:ext uri="{FF2B5EF4-FFF2-40B4-BE49-F238E27FC236}">
                <a16:creationId xmlns:a16="http://schemas.microsoft.com/office/drawing/2014/main" id="{A0DA7CF0-EFF7-7988-13A4-1FE10F491D03}"/>
              </a:ext>
            </a:extLst>
          </p:cNvPr>
          <p:cNvSpPr txBox="1"/>
          <p:nvPr/>
        </p:nvSpPr>
        <p:spPr>
          <a:xfrm>
            <a:off x="7570536" y="1938129"/>
            <a:ext cx="1547218" cy="338554"/>
          </a:xfrm>
          <a:prstGeom prst="rect">
            <a:avLst/>
          </a:prstGeom>
          <a:noFill/>
        </p:spPr>
        <p:txBody>
          <a:bodyPr wrap="none" lIns="91440" tIns="45720" rIns="91440" bIns="45720" rtlCol="0" anchor="t">
            <a:spAutoFit/>
          </a:bodyPr>
          <a:lstStyle/>
          <a:p>
            <a:r>
              <a:rPr lang="en-US" sz="1600">
                <a:solidFill>
                  <a:srgbClr val="08143F"/>
                </a:solidFill>
                <a:latin typeface="Raleway"/>
              </a:rPr>
              <a:t>LDC or USMP*</a:t>
            </a:r>
            <a:endParaRPr lang="en-CA" sz="1600">
              <a:solidFill>
                <a:srgbClr val="08143F"/>
              </a:solidFill>
              <a:latin typeface="Raleway"/>
            </a:endParaRPr>
          </a:p>
        </p:txBody>
      </p:sp>
      <p:sp>
        <p:nvSpPr>
          <p:cNvPr id="43" name="Arrow: Right 42">
            <a:extLst>
              <a:ext uri="{FF2B5EF4-FFF2-40B4-BE49-F238E27FC236}">
                <a16:creationId xmlns:a16="http://schemas.microsoft.com/office/drawing/2014/main" id="{1CDA260A-0990-CB42-49C7-3946213FCE2A}"/>
              </a:ext>
              <a:ext uri="{C183D7F6-B498-43B3-948B-1728B52AA6E4}">
                <adec:decorative xmlns:adec="http://schemas.microsoft.com/office/drawing/2017/decorative" val="1"/>
              </a:ext>
            </a:extLst>
          </p:cNvPr>
          <p:cNvSpPr/>
          <p:nvPr/>
        </p:nvSpPr>
        <p:spPr>
          <a:xfrm>
            <a:off x="2698904" y="2823520"/>
            <a:ext cx="397061" cy="10043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5" name="Arrow: Right 44">
            <a:extLst>
              <a:ext uri="{FF2B5EF4-FFF2-40B4-BE49-F238E27FC236}">
                <a16:creationId xmlns:a16="http://schemas.microsoft.com/office/drawing/2014/main" id="{91C5DB25-61CA-F279-E6E5-814B5CC35192}"/>
              </a:ext>
              <a:ext uri="{C183D7F6-B498-43B3-948B-1728B52AA6E4}">
                <adec:decorative xmlns:adec="http://schemas.microsoft.com/office/drawing/2017/decorative" val="1"/>
              </a:ext>
            </a:extLst>
          </p:cNvPr>
          <p:cNvSpPr/>
          <p:nvPr/>
        </p:nvSpPr>
        <p:spPr>
          <a:xfrm>
            <a:off x="4905097" y="2823520"/>
            <a:ext cx="397061" cy="10043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7" name="Arrow: Right 46">
            <a:extLst>
              <a:ext uri="{FF2B5EF4-FFF2-40B4-BE49-F238E27FC236}">
                <a16:creationId xmlns:a16="http://schemas.microsoft.com/office/drawing/2014/main" id="{66208405-0751-2BA1-9B0D-358A07EB3859}"/>
              </a:ext>
              <a:ext uri="{C183D7F6-B498-43B3-948B-1728B52AA6E4}">
                <adec:decorative xmlns:adec="http://schemas.microsoft.com/office/drawing/2017/decorative" val="1"/>
              </a:ext>
            </a:extLst>
          </p:cNvPr>
          <p:cNvSpPr/>
          <p:nvPr/>
        </p:nvSpPr>
        <p:spPr>
          <a:xfrm>
            <a:off x="6889844" y="2823520"/>
            <a:ext cx="397061" cy="10043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9" name="Arrow: Right 38">
            <a:extLst>
              <a:ext uri="{FF2B5EF4-FFF2-40B4-BE49-F238E27FC236}">
                <a16:creationId xmlns:a16="http://schemas.microsoft.com/office/drawing/2014/main" id="{0081CA1E-C835-DB57-82D9-E69908D095BD}"/>
              </a:ext>
              <a:ext uri="{C183D7F6-B498-43B3-948B-1728B52AA6E4}">
                <adec:decorative xmlns:adec="http://schemas.microsoft.com/office/drawing/2017/decorative" val="1"/>
              </a:ext>
            </a:extLst>
          </p:cNvPr>
          <p:cNvSpPr/>
          <p:nvPr/>
        </p:nvSpPr>
        <p:spPr>
          <a:xfrm>
            <a:off x="8692024" y="2827064"/>
            <a:ext cx="198476" cy="174447"/>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7" name="Picture 2">
            <a:extLst>
              <a:ext uri="{FF2B5EF4-FFF2-40B4-BE49-F238E27FC236}">
                <a16:creationId xmlns:a16="http://schemas.microsoft.com/office/drawing/2014/main" id="{58A0A896-9CB9-97B4-D639-66040641E3BF}"/>
              </a:ext>
              <a:ext uri="{C183D7F6-B498-43B3-948B-1728B52AA6E4}">
                <adec:decorative xmlns:adec="http://schemas.microsoft.com/office/drawing/2017/decorative" val="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50000" b="1992"/>
          <a:stretch>
            <a:fillRect/>
          </a:stretch>
        </p:blipFill>
        <p:spPr bwMode="auto">
          <a:xfrm>
            <a:off x="8890500" y="2478538"/>
            <a:ext cx="586653" cy="689965"/>
          </a:xfrm>
          <a:prstGeom prst="rect">
            <a:avLst/>
          </a:prstGeom>
          <a:noFill/>
          <a:extLst>
            <a:ext uri="{909E8E84-426E-40DD-AFC4-6F175D3DCCD1}">
              <a14:hiddenFill xmlns:a14="http://schemas.microsoft.com/office/drawing/2010/main">
                <a:solidFill>
                  <a:srgbClr val="FFFFFF"/>
                </a:solidFill>
              </a14:hiddenFill>
            </a:ext>
          </a:extLst>
        </p:spPr>
      </p:pic>
      <p:sp>
        <p:nvSpPr>
          <p:cNvPr id="41" name="Arrow: Right 40">
            <a:extLst>
              <a:ext uri="{FF2B5EF4-FFF2-40B4-BE49-F238E27FC236}">
                <a16:creationId xmlns:a16="http://schemas.microsoft.com/office/drawing/2014/main" id="{4DE42014-8F84-2780-375F-0A898584772E}"/>
              </a:ext>
              <a:ext uri="{C183D7F6-B498-43B3-948B-1728B52AA6E4}">
                <adec:decorative xmlns:adec="http://schemas.microsoft.com/office/drawing/2017/decorative" val="1"/>
              </a:ext>
            </a:extLst>
          </p:cNvPr>
          <p:cNvSpPr/>
          <p:nvPr/>
        </p:nvSpPr>
        <p:spPr>
          <a:xfrm>
            <a:off x="9477153" y="2827064"/>
            <a:ext cx="198476" cy="174447"/>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1" name="TextBox 30">
            <a:extLst>
              <a:ext uri="{FF2B5EF4-FFF2-40B4-BE49-F238E27FC236}">
                <a16:creationId xmlns:a16="http://schemas.microsoft.com/office/drawing/2014/main" id="{58FAA02C-D0D1-59CD-3B70-2A44AE21277B}"/>
              </a:ext>
            </a:extLst>
          </p:cNvPr>
          <p:cNvSpPr txBox="1"/>
          <p:nvPr/>
        </p:nvSpPr>
        <p:spPr>
          <a:xfrm>
            <a:off x="792618" y="3521870"/>
            <a:ext cx="2303348" cy="2700739"/>
          </a:xfrm>
          <a:prstGeom prst="rect">
            <a:avLst/>
          </a:prstGeom>
          <a:noFill/>
        </p:spPr>
        <p:txBody>
          <a:bodyPr wrap="square" lIns="91440" tIns="45720" rIns="91440" bIns="45720" rtlCol="0" anchor="t">
            <a:spAutoFit/>
          </a:bodyPr>
          <a:lstStyle/>
          <a:p>
            <a:pPr marL="0" lvl="1">
              <a:spcBef>
                <a:spcPts val="0"/>
              </a:spcBef>
              <a:spcAft>
                <a:spcPts val="920"/>
              </a:spcAft>
            </a:pPr>
            <a:r>
              <a:rPr lang="en-US" sz="1600" b="1" kern="0" dirty="0">
                <a:latin typeface="Raleway"/>
              </a:rPr>
              <a:t>Generation: </a:t>
            </a:r>
            <a:r>
              <a:rPr lang="en-US" sz="1600" kern="0" dirty="0">
                <a:latin typeface="Raleway"/>
              </a:rPr>
              <a:t>Investments in new and refurbished nuclear, investment in hydroelectric,  competitive procurements for renewables and other sources of power</a:t>
            </a:r>
            <a:r>
              <a:rPr lang="en-US" sz="1400" kern="0" dirty="0">
                <a:latin typeface="Raleway"/>
              </a:rPr>
              <a:t>.</a:t>
            </a:r>
          </a:p>
          <a:p>
            <a:endParaRPr lang="en-CA" dirty="0">
              <a:latin typeface="Raleway" panose="00000500000000000000" pitchFamily="50" charset="0"/>
            </a:endParaRPr>
          </a:p>
        </p:txBody>
      </p:sp>
      <p:sp>
        <p:nvSpPr>
          <p:cNvPr id="33" name="TextBox 32">
            <a:extLst>
              <a:ext uri="{FF2B5EF4-FFF2-40B4-BE49-F238E27FC236}">
                <a16:creationId xmlns:a16="http://schemas.microsoft.com/office/drawing/2014/main" id="{04ED6DB4-5110-5291-1E0E-3DCC6A5072E5}"/>
              </a:ext>
            </a:extLst>
          </p:cNvPr>
          <p:cNvSpPr txBox="1"/>
          <p:nvPr/>
        </p:nvSpPr>
        <p:spPr>
          <a:xfrm>
            <a:off x="3095965" y="3521870"/>
            <a:ext cx="2303349" cy="2700739"/>
          </a:xfrm>
          <a:prstGeom prst="rect">
            <a:avLst/>
          </a:prstGeom>
          <a:noFill/>
        </p:spPr>
        <p:txBody>
          <a:bodyPr wrap="square" lIns="91440" tIns="45720" rIns="91440" bIns="45720" rtlCol="0" anchor="t">
            <a:spAutoFit/>
          </a:bodyPr>
          <a:lstStyle/>
          <a:p>
            <a:pPr marL="0" lvl="1">
              <a:spcBef>
                <a:spcPts val="0"/>
              </a:spcBef>
              <a:spcAft>
                <a:spcPts val="920"/>
              </a:spcAft>
            </a:pPr>
            <a:r>
              <a:rPr lang="en-US" sz="1600" b="1" kern="0" dirty="0">
                <a:latin typeface="Raleway"/>
              </a:rPr>
              <a:t>Transmission: </a:t>
            </a:r>
            <a:r>
              <a:rPr lang="en-US" sz="1600" kern="0" dirty="0">
                <a:latin typeface="Raleway"/>
              </a:rPr>
              <a:t>Investment in new and reinforced lines in every region of the province. Transmission supports new business and economic development.</a:t>
            </a:r>
          </a:p>
          <a:p>
            <a:endParaRPr lang="en-CA" dirty="0">
              <a:latin typeface="Raleway" panose="00000500000000000000" pitchFamily="50" charset="0"/>
            </a:endParaRPr>
          </a:p>
        </p:txBody>
      </p:sp>
      <p:sp>
        <p:nvSpPr>
          <p:cNvPr id="51" name="TextBox 50">
            <a:extLst>
              <a:ext uri="{FF2B5EF4-FFF2-40B4-BE49-F238E27FC236}">
                <a16:creationId xmlns:a16="http://schemas.microsoft.com/office/drawing/2014/main" id="{75DA50C6-D459-C96F-3BDB-754206EFF3D1}"/>
              </a:ext>
            </a:extLst>
          </p:cNvPr>
          <p:cNvSpPr txBox="1"/>
          <p:nvPr/>
        </p:nvSpPr>
        <p:spPr>
          <a:xfrm>
            <a:off x="912401" y="5824686"/>
            <a:ext cx="10256342" cy="5078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latin typeface="Raleway"/>
              </a:rPr>
              <a:t>*USMPs </a:t>
            </a:r>
            <a:r>
              <a:rPr lang="en-US" sz="1300">
                <a:latin typeface="Raleway"/>
              </a:rPr>
              <a:t>such as Wyse and </a:t>
            </a:r>
            <a:r>
              <a:rPr lang="en-US" sz="1300" err="1">
                <a:latin typeface="Raleway"/>
              </a:rPr>
              <a:t>Metergy</a:t>
            </a:r>
            <a:r>
              <a:rPr lang="en-US" sz="1300">
                <a:latin typeface="Raleway"/>
              </a:rPr>
              <a:t>, are companies that install, manage, and bill for individual electricity meters in some multi-unit buildings like condominiums and apartments.</a:t>
            </a:r>
            <a:endParaRPr lang="en-US">
              <a:latin typeface="Raleway"/>
            </a:endParaRPr>
          </a:p>
        </p:txBody>
      </p:sp>
      <p:sp>
        <p:nvSpPr>
          <p:cNvPr id="35" name="TextBox 34">
            <a:extLst>
              <a:ext uri="{FF2B5EF4-FFF2-40B4-BE49-F238E27FC236}">
                <a16:creationId xmlns:a16="http://schemas.microsoft.com/office/drawing/2014/main" id="{79FD256B-A934-AAC3-B2C6-BBF63C8F79A7}"/>
              </a:ext>
            </a:extLst>
          </p:cNvPr>
          <p:cNvSpPr txBox="1"/>
          <p:nvPr/>
        </p:nvSpPr>
        <p:spPr>
          <a:xfrm>
            <a:off x="5562029" y="3723038"/>
            <a:ext cx="5389506" cy="1438855"/>
          </a:xfrm>
          <a:prstGeom prst="rect">
            <a:avLst/>
          </a:prstGeom>
          <a:noFill/>
          <a:ln>
            <a:solidFill>
              <a:schemeClr val="tx2">
                <a:lumMod val="75000"/>
                <a:lumOff val="25000"/>
              </a:schemeClr>
            </a:solidFill>
          </a:ln>
        </p:spPr>
        <p:txBody>
          <a:bodyPr wrap="square" lIns="91440" tIns="45720" rIns="91440" bIns="45720" rtlCol="0" anchor="t">
            <a:spAutoFit/>
          </a:bodyPr>
          <a:lstStyle/>
          <a:p>
            <a:pPr marL="0" lvl="1">
              <a:spcBef>
                <a:spcPts val="0"/>
              </a:spcBef>
              <a:spcAft>
                <a:spcPts val="920"/>
              </a:spcAft>
            </a:pPr>
            <a:r>
              <a:rPr lang="en-US" sz="1600" b="1" kern="0" dirty="0">
                <a:latin typeface="Raleway"/>
              </a:rPr>
              <a:t>Distribution: </a:t>
            </a:r>
            <a:r>
              <a:rPr lang="en-US" sz="1600" kern="0" dirty="0">
                <a:latin typeface="Raleway"/>
              </a:rPr>
              <a:t>Often called the “last mile.” Local networks step the voltage down and deliver power to residential homes, businesses and industry.</a:t>
            </a:r>
          </a:p>
          <a:p>
            <a:pPr marL="0" lvl="1">
              <a:spcBef>
                <a:spcPts val="0"/>
              </a:spcBef>
              <a:spcAft>
                <a:spcPts val="920"/>
              </a:spcAft>
            </a:pPr>
            <a:r>
              <a:rPr lang="en-US" sz="1600" kern="0" dirty="0">
                <a:latin typeface="Raleway"/>
              </a:rPr>
              <a:t>Customers receive their bills from a Local Distribution Company (LDC) or Unit Sub-Meter Provider (USMP).</a:t>
            </a:r>
          </a:p>
        </p:txBody>
      </p:sp>
      <p:sp>
        <p:nvSpPr>
          <p:cNvPr id="7" name="Rectangle 6">
            <a:extLst>
              <a:ext uri="{FF2B5EF4-FFF2-40B4-BE49-F238E27FC236}">
                <a16:creationId xmlns:a16="http://schemas.microsoft.com/office/drawing/2014/main" id="{B39FA5ED-C8A7-C6E6-9217-49CF822E0D2A}"/>
              </a:ext>
              <a:ext uri="{C183D7F6-B498-43B3-948B-1728B52AA6E4}">
                <adec:decorative xmlns:adec="http://schemas.microsoft.com/office/drawing/2017/decorative" val="1"/>
              </a:ext>
            </a:extLst>
          </p:cNvPr>
          <p:cNvSpPr/>
          <p:nvPr/>
        </p:nvSpPr>
        <p:spPr>
          <a:xfrm>
            <a:off x="1" y="429658"/>
            <a:ext cx="352540" cy="859315"/>
          </a:xfrm>
          <a:prstGeom prst="rect">
            <a:avLst/>
          </a:prstGeom>
          <a:solidFill>
            <a:srgbClr val="08143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778746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A0BE9E-F91A-A6EF-D867-467CC7627B7E}"/>
            </a:ext>
          </a:extLst>
        </p:cNvPr>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E6ADEA16-3B4E-99C7-C66C-39FC6BE94964}"/>
              </a:ext>
            </a:extLst>
          </p:cNvPr>
          <p:cNvSpPr>
            <a:spLocks noGrp="1" noRot="1" noMove="1" noResize="1" noEditPoints="1" noAdjustHandles="1" noChangeArrowheads="1" noChangeShapeType="1"/>
          </p:cNvSpPr>
          <p:nvPr>
            <p:ph type="sldNum" sz="quarter" idx="12"/>
          </p:nvPr>
        </p:nvSpPr>
        <p:spPr>
          <a:xfrm>
            <a:off x="4724400" y="6356350"/>
            <a:ext cx="2743200" cy="365125"/>
          </a:xfrm>
        </p:spPr>
        <p:txBody>
          <a:bodyPr/>
          <a:lstStyle/>
          <a:p>
            <a:pPr algn="ctr"/>
            <a:fld id="{0A7AA646-E84C-0F4C-A70A-95518C3DAA24}" type="slidenum">
              <a:rPr lang="en-US" smtClean="0"/>
              <a:pPr algn="ctr"/>
              <a:t>3</a:t>
            </a:fld>
            <a:endParaRPr lang="en-US"/>
          </a:p>
        </p:txBody>
      </p:sp>
      <p:sp>
        <p:nvSpPr>
          <p:cNvPr id="6" name="Title 1">
            <a:extLst>
              <a:ext uri="{FF2B5EF4-FFF2-40B4-BE49-F238E27FC236}">
                <a16:creationId xmlns:a16="http://schemas.microsoft.com/office/drawing/2014/main" id="{1869BE2B-B2BA-6CD9-3F03-2CB06DAE2739}"/>
              </a:ext>
            </a:extLst>
          </p:cNvPr>
          <p:cNvSpPr txBox="1">
            <a:spLocks noGrp="1"/>
          </p:cNvSpPr>
          <p:nvPr>
            <p:ph type="title" idx="4294967295"/>
          </p:nvPr>
        </p:nvSpPr>
        <p:spPr>
          <a:xfrm>
            <a:off x="451693" y="275421"/>
            <a:ext cx="5917302" cy="1167787"/>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600" b="1" i="0" u="none" strike="noStrike" kern="1200" cap="none" spc="0" normalizeH="0" baseline="0" noProof="0" dirty="0">
                <a:ln>
                  <a:noFill/>
                </a:ln>
                <a:solidFill>
                  <a:srgbClr val="08143E"/>
                </a:solidFill>
                <a:effectLst/>
                <a:uLnTx/>
                <a:uFillTx/>
                <a:latin typeface="Raleway" panose="00000500000000000000" pitchFamily="50" charset="0"/>
                <a:ea typeface="+mj-ea"/>
                <a:cs typeface="+mj-cs"/>
              </a:rPr>
              <a:t>Context: The Role of Distribution</a:t>
            </a:r>
            <a:endParaRPr kumimoji="0" lang="en-US" sz="1600" b="1" i="0" u="none" strike="noStrike" kern="1200" cap="none" spc="0" normalizeH="0" baseline="0" noProof="0" dirty="0">
              <a:ln>
                <a:noFill/>
              </a:ln>
              <a:solidFill>
                <a:srgbClr val="08143E"/>
              </a:solidFill>
              <a:effectLst/>
              <a:uLnTx/>
              <a:uFillTx/>
              <a:latin typeface="Raleway" panose="00000500000000000000" pitchFamily="50" charset="0"/>
              <a:ea typeface="+mj-ea"/>
              <a:cs typeface="+mj-cs"/>
            </a:endParaRPr>
          </a:p>
        </p:txBody>
      </p:sp>
      <p:sp>
        <p:nvSpPr>
          <p:cNvPr id="8" name="Content Placeholder 6">
            <a:extLst>
              <a:ext uri="{FF2B5EF4-FFF2-40B4-BE49-F238E27FC236}">
                <a16:creationId xmlns:a16="http://schemas.microsoft.com/office/drawing/2014/main" id="{87AC3FCF-AE86-3AD5-85B6-F68612661E28}"/>
              </a:ext>
            </a:extLst>
          </p:cNvPr>
          <p:cNvSpPr txBox="1">
            <a:spLocks/>
          </p:cNvSpPr>
          <p:nvPr/>
        </p:nvSpPr>
        <p:spPr>
          <a:xfrm>
            <a:off x="451693" y="1288973"/>
            <a:ext cx="9158915" cy="5326639"/>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buSzPct val="100000"/>
              <a:tabLst>
                <a:tab pos="457200" algn="l"/>
              </a:tabLst>
            </a:pPr>
            <a:r>
              <a:rPr lang="en-CA" sz="1500" dirty="0">
                <a:latin typeface="Raleway"/>
                <a:ea typeface="Times New Roman" panose="02020603050405020304" pitchFamily="18" charset="0"/>
              </a:rPr>
              <a:t>Ontario’s electricity system has taken major steps forward in securing reliable, affordable and clean generation; planning and approving major transmission projects; and delivering Canada’s largest Energy Efficiency framework.</a:t>
            </a:r>
          </a:p>
          <a:p>
            <a:pPr>
              <a:lnSpc>
                <a:spcPct val="120000"/>
              </a:lnSpc>
              <a:buSzPct val="100000"/>
              <a:tabLst>
                <a:tab pos="457200" algn="l"/>
              </a:tabLst>
            </a:pPr>
            <a:r>
              <a:rPr lang="en-CA" sz="1500" dirty="0">
                <a:latin typeface="Raleway"/>
                <a:ea typeface="Times New Roman" panose="02020603050405020304" pitchFamily="18" charset="0"/>
              </a:rPr>
              <a:t>Ontario’s first ever integrated energy plan, </a:t>
            </a:r>
            <a:r>
              <a:rPr lang="en-CA" sz="1500" i="1" dirty="0">
                <a:latin typeface="Raleway"/>
                <a:ea typeface="Times New Roman" panose="02020603050405020304" pitchFamily="18" charset="0"/>
              </a:rPr>
              <a:t>Energy for Generations</a:t>
            </a:r>
            <a:r>
              <a:rPr lang="en-CA" sz="1500" dirty="0">
                <a:latin typeface="Raleway"/>
                <a:ea typeface="Times New Roman" panose="02020603050405020304" pitchFamily="18" charset="0"/>
              </a:rPr>
              <a:t>, committed to a reformed, more competitive electricity distribution sector to deliver long-term certainty and services.</a:t>
            </a:r>
          </a:p>
          <a:p>
            <a:pPr>
              <a:lnSpc>
                <a:spcPct val="120000"/>
              </a:lnSpc>
              <a:buSzPct val="100000"/>
              <a:tabLst>
                <a:tab pos="457200" algn="l"/>
              </a:tabLst>
            </a:pPr>
            <a:r>
              <a:rPr lang="en-CA" sz="1500" dirty="0">
                <a:latin typeface="Raleway"/>
                <a:ea typeface="Times New Roman" panose="02020603050405020304" pitchFamily="18" charset="0"/>
              </a:rPr>
              <a:t>Distribution is the remaining pillar to fully realize a modern and integrated electricity system.</a:t>
            </a:r>
          </a:p>
          <a:p>
            <a:pPr>
              <a:lnSpc>
                <a:spcPct val="120000"/>
              </a:lnSpc>
              <a:buSzPct val="100000"/>
              <a:tabLst>
                <a:tab pos="457200" algn="l"/>
              </a:tabLst>
            </a:pPr>
            <a:r>
              <a:rPr lang="en-US" sz="1500" kern="0" dirty="0">
                <a:latin typeface="Raleway"/>
              </a:rPr>
              <a:t>Ontario currently has 58 Local Distribution Companies (LDCs), the utilities </a:t>
            </a:r>
            <a:r>
              <a:rPr lang="en-CA" sz="1500" kern="0" dirty="0">
                <a:latin typeface="Raleway"/>
              </a:rPr>
              <a:t>that own and/or operate a distribution system that delivers electricity to consumers, for example Toronto Hydro, Alectra. </a:t>
            </a:r>
          </a:p>
          <a:p>
            <a:pPr lvl="1">
              <a:lnSpc>
                <a:spcPct val="120000"/>
              </a:lnSpc>
              <a:spcBef>
                <a:spcPts val="0"/>
              </a:spcBef>
              <a:buSzPct val="100000"/>
              <a:tabLst>
                <a:tab pos="457200" algn="l"/>
              </a:tabLst>
            </a:pPr>
            <a:r>
              <a:rPr lang="en-US" sz="1500" kern="0" dirty="0">
                <a:latin typeface="Raleway"/>
              </a:rPr>
              <a:t>44 are fully municipally owned</a:t>
            </a:r>
          </a:p>
          <a:p>
            <a:pPr lvl="1">
              <a:lnSpc>
                <a:spcPct val="120000"/>
              </a:lnSpc>
              <a:spcBef>
                <a:spcPts val="0"/>
              </a:spcBef>
              <a:buSzPct val="100000"/>
              <a:tabLst>
                <a:tab pos="457200" algn="l"/>
              </a:tabLst>
            </a:pPr>
            <a:r>
              <a:rPr lang="en-US" sz="1500" kern="0" dirty="0">
                <a:latin typeface="Raleway"/>
              </a:rPr>
              <a:t>5 are jointly owned between municipalities and private owners</a:t>
            </a:r>
          </a:p>
          <a:p>
            <a:pPr lvl="1">
              <a:lnSpc>
                <a:spcPct val="120000"/>
              </a:lnSpc>
              <a:spcBef>
                <a:spcPts val="0"/>
              </a:spcBef>
              <a:buSzPct val="100000"/>
              <a:tabLst>
                <a:tab pos="457200" algn="l"/>
              </a:tabLst>
            </a:pPr>
            <a:r>
              <a:rPr lang="en-US" sz="1500" kern="0" dirty="0">
                <a:latin typeface="Raleway"/>
              </a:rPr>
              <a:t>3 are owned by First Nations</a:t>
            </a:r>
          </a:p>
          <a:p>
            <a:pPr lvl="1">
              <a:lnSpc>
                <a:spcPct val="120000"/>
              </a:lnSpc>
              <a:spcBef>
                <a:spcPts val="0"/>
              </a:spcBef>
              <a:buSzPct val="100000"/>
              <a:tabLst>
                <a:tab pos="457200" algn="l"/>
              </a:tabLst>
            </a:pPr>
            <a:r>
              <a:rPr lang="en-US" sz="1500" kern="0" dirty="0">
                <a:latin typeface="Raleway"/>
              </a:rPr>
              <a:t>3 are privately owned</a:t>
            </a:r>
          </a:p>
          <a:p>
            <a:pPr lvl="1">
              <a:lnSpc>
                <a:spcPct val="120000"/>
              </a:lnSpc>
              <a:spcBef>
                <a:spcPts val="0"/>
              </a:spcBef>
              <a:buSzPct val="100000"/>
              <a:tabLst>
                <a:tab pos="457200" algn="l"/>
              </a:tabLst>
            </a:pPr>
            <a:r>
              <a:rPr lang="en-US" sz="1500" kern="0" dirty="0">
                <a:latin typeface="Raleway"/>
              </a:rPr>
              <a:t>1 is a cooperative, 1 is jointly owned between the Province and the private sector, 1 is owned by a utility outside of Ontario  </a:t>
            </a:r>
            <a:endParaRPr lang="en-CA" sz="1500" dirty="0">
              <a:latin typeface="Raleway" panose="00000500000000000000" pitchFamily="50" charset="0"/>
              <a:ea typeface="Times New Roman" panose="02020603050405020304" pitchFamily="18" charset="0"/>
            </a:endParaRPr>
          </a:p>
          <a:p>
            <a:pPr>
              <a:lnSpc>
                <a:spcPct val="110000"/>
              </a:lnSpc>
              <a:buSzPct val="100000"/>
              <a:tabLst>
                <a:tab pos="457200" algn="l"/>
              </a:tabLst>
            </a:pPr>
            <a:r>
              <a:rPr lang="en-US" sz="1500" dirty="0">
                <a:latin typeface="Raleway"/>
                <a:cs typeface="Arial"/>
              </a:rPr>
              <a:t>Ontario’s distribution system is facing a potential $120 billion build out cost according to the </a:t>
            </a:r>
            <a:br>
              <a:rPr lang="en-US" sz="1500" dirty="0">
                <a:latin typeface="Raleway"/>
                <a:cs typeface="Arial"/>
              </a:rPr>
            </a:br>
            <a:r>
              <a:rPr lang="en-US" sz="1500" dirty="0">
                <a:latin typeface="Raleway"/>
                <a:cs typeface="Arial"/>
              </a:rPr>
              <a:t>Electricity Distributors Association. The government is taking action now to help prepare the sector to meet this growing challenge. </a:t>
            </a:r>
          </a:p>
        </p:txBody>
      </p:sp>
      <p:graphicFrame>
        <p:nvGraphicFramePr>
          <p:cNvPr id="3" name="Chart 2" descr="Chart showing that 43 LDCs in Ontario are Tier 1 LDCs, 11% are Tier 2 LDCs, and 12% are Tier 3 LDCs.">
            <a:extLst>
              <a:ext uri="{FF2B5EF4-FFF2-40B4-BE49-F238E27FC236}">
                <a16:creationId xmlns:a16="http://schemas.microsoft.com/office/drawing/2014/main" id="{8C9AFF47-B66C-52C3-D786-5DCC40221A21}"/>
              </a:ext>
            </a:extLst>
          </p:cNvPr>
          <p:cNvGraphicFramePr>
            <a:graphicFrameLocks/>
          </p:cNvGraphicFramePr>
          <p:nvPr>
            <p:extLst>
              <p:ext uri="{D42A27DB-BD31-4B8C-83A1-F6EECF244321}">
                <p14:modId xmlns:p14="http://schemas.microsoft.com/office/powerpoint/2010/main" val="2657722140"/>
              </p:ext>
            </p:extLst>
          </p:nvPr>
        </p:nvGraphicFramePr>
        <p:xfrm>
          <a:off x="9508654" y="518980"/>
          <a:ext cx="2529883" cy="242377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Chart 8" descr="Chart showing that 77% of LDC customers in Ontario are customers of Tier 1 LDCs, 11% are customers of Tier 2 LDCs, and 12% are customers of Tier 3 LDCs.">
            <a:extLst>
              <a:ext uri="{FF2B5EF4-FFF2-40B4-BE49-F238E27FC236}">
                <a16:creationId xmlns:a16="http://schemas.microsoft.com/office/drawing/2014/main" id="{1F43A882-9BAB-F5AC-49D3-CF5EA1701D8D}"/>
              </a:ext>
            </a:extLst>
          </p:cNvPr>
          <p:cNvGraphicFramePr>
            <a:graphicFrameLocks/>
          </p:cNvGraphicFramePr>
          <p:nvPr>
            <p:extLst>
              <p:ext uri="{D42A27DB-BD31-4B8C-83A1-F6EECF244321}">
                <p14:modId xmlns:p14="http://schemas.microsoft.com/office/powerpoint/2010/main" val="1139575037"/>
              </p:ext>
            </p:extLst>
          </p:nvPr>
        </p:nvGraphicFramePr>
        <p:xfrm>
          <a:off x="9419208" y="3172131"/>
          <a:ext cx="2708777" cy="2427661"/>
        </p:xfrm>
        <a:graphic>
          <a:graphicData uri="http://schemas.openxmlformats.org/drawingml/2006/chart">
            <c:chart xmlns:c="http://schemas.openxmlformats.org/drawingml/2006/chart" xmlns:r="http://schemas.openxmlformats.org/officeDocument/2006/relationships" r:id="rId4"/>
          </a:graphicData>
        </a:graphic>
      </p:graphicFrame>
      <p:sp>
        <p:nvSpPr>
          <p:cNvPr id="7" name="Rectangle 6">
            <a:extLst>
              <a:ext uri="{FF2B5EF4-FFF2-40B4-BE49-F238E27FC236}">
                <a16:creationId xmlns:a16="http://schemas.microsoft.com/office/drawing/2014/main" id="{3A0244DC-B631-9E33-6208-22D97088BC23}"/>
              </a:ext>
              <a:ext uri="{C183D7F6-B498-43B3-948B-1728B52AA6E4}">
                <adec:decorative xmlns:adec="http://schemas.microsoft.com/office/drawing/2017/decorative" val="1"/>
              </a:ext>
            </a:extLst>
          </p:cNvPr>
          <p:cNvSpPr/>
          <p:nvPr/>
        </p:nvSpPr>
        <p:spPr>
          <a:xfrm>
            <a:off x="1" y="429658"/>
            <a:ext cx="352540" cy="859315"/>
          </a:xfrm>
          <a:prstGeom prst="rect">
            <a:avLst/>
          </a:prstGeom>
          <a:solidFill>
            <a:srgbClr val="08143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B70109AB-8219-222C-FFCE-41FADF0823B6}"/>
              </a:ext>
              <a:ext uri="{C183D7F6-B498-43B3-948B-1728B52AA6E4}">
                <adec:decorative xmlns:adec="http://schemas.microsoft.com/office/drawing/2017/decorative" val="1"/>
              </a:ext>
            </a:extLst>
          </p:cNvPr>
          <p:cNvSpPr/>
          <p:nvPr/>
        </p:nvSpPr>
        <p:spPr>
          <a:xfrm>
            <a:off x="9677715" y="5647115"/>
            <a:ext cx="187822" cy="144000"/>
          </a:xfrm>
          <a:prstGeom prst="rect">
            <a:avLst/>
          </a:prstGeom>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CA"/>
          </a:p>
        </p:txBody>
      </p:sp>
      <p:graphicFrame>
        <p:nvGraphicFramePr>
          <p:cNvPr id="17" name="Table 16">
            <a:extLst>
              <a:ext uri="{FF2B5EF4-FFF2-40B4-BE49-F238E27FC236}">
                <a16:creationId xmlns:a16="http://schemas.microsoft.com/office/drawing/2014/main" id="{21315BCF-8F59-D0BA-2F7E-CE9E0B442083}"/>
              </a:ext>
            </a:extLst>
          </p:cNvPr>
          <p:cNvGraphicFramePr>
            <a:graphicFrameLocks noGrp="1"/>
          </p:cNvGraphicFramePr>
          <p:nvPr>
            <p:extLst>
              <p:ext uri="{D42A27DB-BD31-4B8C-83A1-F6EECF244321}">
                <p14:modId xmlns:p14="http://schemas.microsoft.com/office/powerpoint/2010/main" val="3871706956"/>
              </p:ext>
            </p:extLst>
          </p:nvPr>
        </p:nvGraphicFramePr>
        <p:xfrm>
          <a:off x="9909578" y="5599792"/>
          <a:ext cx="1961359" cy="685800"/>
        </p:xfrm>
        <a:graphic>
          <a:graphicData uri="http://schemas.openxmlformats.org/drawingml/2006/table">
            <a:tbl>
              <a:tblPr firstRow="1" bandRow="1">
                <a:tableStyleId>{5C22544A-7EE6-4342-B048-85BDC9FD1C3A}</a:tableStyleId>
              </a:tblPr>
              <a:tblGrid>
                <a:gridCol w="1961359">
                  <a:extLst>
                    <a:ext uri="{9D8B030D-6E8A-4147-A177-3AD203B41FA5}">
                      <a16:colId xmlns:a16="http://schemas.microsoft.com/office/drawing/2014/main" val="531166487"/>
                    </a:ext>
                  </a:extLst>
                </a:gridCol>
              </a:tblGrid>
              <a:tr h="139728">
                <a:tc>
                  <a:txBody>
                    <a:bodyPr/>
                    <a:lstStyle/>
                    <a:p>
                      <a:pPr algn="l"/>
                      <a:r>
                        <a:rPr lang="en-US" sz="900" b="0">
                          <a:solidFill>
                            <a:sysClr val="windowText" lastClr="000000"/>
                          </a:solidFill>
                          <a:latin typeface="+mj-lt"/>
                        </a:rPr>
                        <a:t>150,000+ customers (Tier 1)</a:t>
                      </a:r>
                      <a:endParaRPr lang="en-CA" sz="900" b="0">
                        <a:solidFill>
                          <a:sysClr val="windowText" lastClr="000000"/>
                        </a:solidFill>
                        <a:latin typeface="+mj-lt"/>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442210472"/>
                  </a:ext>
                </a:extLst>
              </a:tr>
              <a:tr h="13972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b="0" kern="1200">
                          <a:solidFill>
                            <a:sysClr val="windowText" lastClr="000000"/>
                          </a:solidFill>
                          <a:latin typeface="+mn-lt"/>
                          <a:ea typeface="+mn-ea"/>
                          <a:cs typeface="+mn-cs"/>
                        </a:rPr>
                        <a:t>50,000 – 150,000 customers (Tier 2)</a:t>
                      </a:r>
                      <a:endParaRPr lang="en-CA" sz="900" b="0" kern="1200">
                        <a:solidFill>
                          <a:sysClr val="windowText" lastClr="000000"/>
                        </a:solidFill>
                        <a:latin typeface="+mn-lt"/>
                        <a:ea typeface="+mn-ea"/>
                        <a:cs typeface="+mn-cs"/>
                      </a:endParaRPr>
                    </a:p>
                  </a:txBody>
                  <a:tcPr>
                    <a:lnL w="12700" cmpd="sng">
                      <a:noFill/>
                    </a:lnL>
                    <a:lnR w="12700" cmpd="sng">
                      <a:noFill/>
                    </a:lnR>
                    <a:lnT w="38100" cmpd="sng">
                      <a:noFill/>
                    </a:lnT>
                    <a:lnB w="381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128984424"/>
                  </a:ext>
                </a:extLst>
              </a:tr>
              <a:tr h="13972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b="0" kern="1200">
                          <a:solidFill>
                            <a:sysClr val="windowText" lastClr="000000"/>
                          </a:solidFill>
                          <a:latin typeface="+mn-lt"/>
                          <a:ea typeface="+mn-ea"/>
                          <a:cs typeface="+mn-cs"/>
                        </a:rPr>
                        <a:t>50,000 or fewer customers (Tier 3)</a:t>
                      </a:r>
                      <a:endParaRPr lang="en-CA" sz="900" b="0" kern="1200">
                        <a:solidFill>
                          <a:sysClr val="windowText" lastClr="000000"/>
                        </a:solidFill>
                        <a:latin typeface="+mn-lt"/>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358681992"/>
                  </a:ext>
                </a:extLst>
              </a:tr>
            </a:tbl>
          </a:graphicData>
        </a:graphic>
      </p:graphicFrame>
      <p:sp>
        <p:nvSpPr>
          <p:cNvPr id="13" name="Rectangle 12">
            <a:extLst>
              <a:ext uri="{FF2B5EF4-FFF2-40B4-BE49-F238E27FC236}">
                <a16:creationId xmlns:a16="http://schemas.microsoft.com/office/drawing/2014/main" id="{B5E2436E-44CE-1683-B083-A9F7880BEA7F}"/>
              </a:ext>
              <a:ext uri="{C183D7F6-B498-43B3-948B-1728B52AA6E4}">
                <adec:decorative xmlns:adec="http://schemas.microsoft.com/office/drawing/2017/decorative" val="1"/>
              </a:ext>
            </a:extLst>
          </p:cNvPr>
          <p:cNvSpPr/>
          <p:nvPr/>
        </p:nvSpPr>
        <p:spPr>
          <a:xfrm>
            <a:off x="9677715" y="5870692"/>
            <a:ext cx="187822" cy="144000"/>
          </a:xfrm>
          <a:prstGeom prst="rect">
            <a:avLst/>
          </a:prstGeom>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CA"/>
          </a:p>
        </p:txBody>
      </p:sp>
      <p:sp>
        <p:nvSpPr>
          <p:cNvPr id="11" name="Rectangle 10">
            <a:extLst>
              <a:ext uri="{FF2B5EF4-FFF2-40B4-BE49-F238E27FC236}">
                <a16:creationId xmlns:a16="http://schemas.microsoft.com/office/drawing/2014/main" id="{D2BDE627-8AA4-B254-5D11-F854B42507D3}"/>
              </a:ext>
              <a:ext uri="{C183D7F6-B498-43B3-948B-1728B52AA6E4}">
                <adec:decorative xmlns:adec="http://schemas.microsoft.com/office/drawing/2017/decorative" val="1"/>
              </a:ext>
            </a:extLst>
          </p:cNvPr>
          <p:cNvSpPr/>
          <p:nvPr/>
        </p:nvSpPr>
        <p:spPr>
          <a:xfrm>
            <a:off x="9677715" y="6100923"/>
            <a:ext cx="187822" cy="144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258579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A34DBA-5FDF-503F-8B65-BCC75DD22EA3}"/>
            </a:ext>
          </a:extLst>
        </p:cNvPr>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2C827853-35F7-9989-7B78-2A2123037250}"/>
              </a:ext>
            </a:extLst>
          </p:cNvPr>
          <p:cNvSpPr>
            <a:spLocks noGrp="1" noRot="1" noMove="1" noResize="1" noEditPoints="1" noAdjustHandles="1" noChangeArrowheads="1" noChangeShapeType="1"/>
          </p:cNvSpPr>
          <p:nvPr>
            <p:ph type="sldNum" sz="quarter" idx="12"/>
          </p:nvPr>
        </p:nvSpPr>
        <p:spPr>
          <a:xfrm>
            <a:off x="4724400" y="6356350"/>
            <a:ext cx="2743200" cy="365125"/>
          </a:xfrm>
        </p:spPr>
        <p:txBody>
          <a:bodyPr/>
          <a:lstStyle/>
          <a:p>
            <a:pPr algn="ctr"/>
            <a:fld id="{0A7AA646-E84C-0F4C-A70A-95518C3DAA24}" type="slidenum">
              <a:rPr lang="en-US" smtClean="0"/>
              <a:pPr algn="ctr"/>
              <a:t>4</a:t>
            </a:fld>
            <a:endParaRPr lang="en-US"/>
          </a:p>
        </p:txBody>
      </p:sp>
      <p:sp>
        <p:nvSpPr>
          <p:cNvPr id="6" name="Title 1">
            <a:extLst>
              <a:ext uri="{FF2B5EF4-FFF2-40B4-BE49-F238E27FC236}">
                <a16:creationId xmlns:a16="http://schemas.microsoft.com/office/drawing/2014/main" id="{BFDF5CD5-0F89-8B1D-72FE-A5EFF773E377}"/>
              </a:ext>
            </a:extLst>
          </p:cNvPr>
          <p:cNvSpPr txBox="1">
            <a:spLocks noGrp="1"/>
          </p:cNvSpPr>
          <p:nvPr>
            <p:ph type="title" idx="4294967295"/>
          </p:nvPr>
        </p:nvSpPr>
        <p:spPr>
          <a:xfrm>
            <a:off x="451692" y="282466"/>
            <a:ext cx="10815748" cy="1167787"/>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600" b="1" i="0" u="none" strike="noStrike" kern="1200" cap="none" spc="0" normalizeH="0" baseline="0" noProof="0" dirty="0">
                <a:ln>
                  <a:noFill/>
                </a:ln>
                <a:solidFill>
                  <a:srgbClr val="08143F"/>
                </a:solidFill>
                <a:effectLst/>
                <a:uLnTx/>
                <a:uFillTx/>
                <a:latin typeface="Raleway"/>
                <a:ea typeface="+mj-ea"/>
                <a:cs typeface="+mj-cs"/>
              </a:rPr>
              <a:t>Challenges to Competitiveness and Efficiency to be Addressed </a:t>
            </a:r>
            <a:endParaRPr kumimoji="0" lang="en-US" sz="1600" b="1" i="0" u="none" strike="noStrike" kern="1200" cap="none" spc="0" normalizeH="0" baseline="0" noProof="0" dirty="0">
              <a:ln>
                <a:noFill/>
              </a:ln>
              <a:solidFill>
                <a:srgbClr val="08143F"/>
              </a:solidFill>
              <a:effectLst/>
              <a:uLnTx/>
              <a:uFillTx/>
              <a:latin typeface="Raleway"/>
              <a:ea typeface="+mj-ea"/>
              <a:cs typeface="+mj-cs"/>
            </a:endParaRPr>
          </a:p>
        </p:txBody>
      </p:sp>
      <p:sp>
        <p:nvSpPr>
          <p:cNvPr id="7" name="Rectangle 6">
            <a:extLst>
              <a:ext uri="{FF2B5EF4-FFF2-40B4-BE49-F238E27FC236}">
                <a16:creationId xmlns:a16="http://schemas.microsoft.com/office/drawing/2014/main" id="{80311974-EB7E-76F5-C527-478E74B80610}"/>
              </a:ext>
              <a:ext uri="{C183D7F6-B498-43B3-948B-1728B52AA6E4}">
                <adec:decorative xmlns:adec="http://schemas.microsoft.com/office/drawing/2017/decorative" val="1"/>
              </a:ext>
            </a:extLst>
          </p:cNvPr>
          <p:cNvSpPr/>
          <p:nvPr/>
        </p:nvSpPr>
        <p:spPr>
          <a:xfrm>
            <a:off x="1" y="429658"/>
            <a:ext cx="352540" cy="859315"/>
          </a:xfrm>
          <a:prstGeom prst="rect">
            <a:avLst/>
          </a:prstGeom>
          <a:solidFill>
            <a:srgbClr val="08143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6">
            <a:extLst>
              <a:ext uri="{FF2B5EF4-FFF2-40B4-BE49-F238E27FC236}">
                <a16:creationId xmlns:a16="http://schemas.microsoft.com/office/drawing/2014/main" id="{23F49502-C73B-19D0-33C4-B1ECF9F50039}"/>
              </a:ext>
            </a:extLst>
          </p:cNvPr>
          <p:cNvSpPr txBox="1">
            <a:spLocks/>
          </p:cNvSpPr>
          <p:nvPr/>
        </p:nvSpPr>
        <p:spPr>
          <a:xfrm>
            <a:off x="564542" y="1288973"/>
            <a:ext cx="11175765" cy="5286561"/>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7655" indent="-287655">
              <a:buClr>
                <a:srgbClr val="000000"/>
              </a:buClr>
            </a:pPr>
            <a:r>
              <a:rPr lang="en-US" sz="1600" dirty="0">
                <a:latin typeface="Raleway"/>
                <a:cs typeface="Arial"/>
              </a:rPr>
              <a:t>Not all residential electricity ratepayers are covered by the same consumer protection rules.</a:t>
            </a:r>
          </a:p>
          <a:p>
            <a:pPr marL="287655" indent="-287655">
              <a:buClr>
                <a:srgbClr val="000000"/>
              </a:buClr>
            </a:pPr>
            <a:r>
              <a:rPr lang="en-US" sz="1600" dirty="0">
                <a:latin typeface="Raleway"/>
                <a:cs typeface="Arial"/>
              </a:rPr>
              <a:t>Ratepayers have limited access to energy system information and support programs through material they already receive such as electricity bills or bill inserts.</a:t>
            </a:r>
            <a:endParaRPr lang="en-CA" sz="1600" dirty="0">
              <a:latin typeface="Raleway"/>
              <a:cs typeface="Arial"/>
            </a:endParaRPr>
          </a:p>
          <a:p>
            <a:pPr marL="287655" indent="-287655">
              <a:buClr>
                <a:srgbClr val="000000"/>
              </a:buClr>
            </a:pPr>
            <a:r>
              <a:rPr lang="en-CA" sz="1600" dirty="0">
                <a:latin typeface="Raleway"/>
                <a:cs typeface="Arial"/>
              </a:rPr>
              <a:t>Joint and local procurement (e.g., shared or standardized equipment) between LDCs is voluntary and only some LDCs participate through collaboratives. </a:t>
            </a:r>
          </a:p>
          <a:p>
            <a:pPr marL="287655" indent="-287655">
              <a:buClr>
                <a:srgbClr val="000000"/>
              </a:buClr>
            </a:pPr>
            <a:r>
              <a:rPr lang="en-CA" sz="1600" dirty="0">
                <a:latin typeface="Raleway"/>
                <a:cs typeface="Arial"/>
              </a:rPr>
              <a:t>Shared services (e.g., joint purchase and operation of a core business vehicle such as a bucket truck or tree trimming) are restricted to LDCs’ affiliates only and distribution investments that benefit multiple LDCs’ service territories can only be recovered from the originating LDC’s rate base.</a:t>
            </a:r>
          </a:p>
          <a:p>
            <a:pPr marL="287655" indent="-287655">
              <a:buClr>
                <a:schemeClr val="tx1"/>
              </a:buClr>
            </a:pPr>
            <a:r>
              <a:rPr lang="en-US" sz="1600" dirty="0">
                <a:latin typeface="Raleway"/>
                <a:cs typeface="Arial"/>
              </a:rPr>
              <a:t>Provincewide there are varying governance strategies and practices across LDCs, creating inconsistent approaches to cost pressures to align balance sheets with industry estimates for infrastructure repairs or upgrades.</a:t>
            </a:r>
            <a:endParaRPr lang="en-CA" sz="1600" dirty="0">
              <a:latin typeface="Raleway"/>
              <a:cs typeface="Arial"/>
            </a:endParaRPr>
          </a:p>
          <a:p>
            <a:pPr marL="287655" indent="-287655">
              <a:buClr>
                <a:srgbClr val="000000"/>
              </a:buClr>
            </a:pPr>
            <a:r>
              <a:rPr lang="en-US" sz="1600" dirty="0">
                <a:latin typeface="Raleway"/>
                <a:cs typeface="Arial"/>
              </a:rPr>
              <a:t>As long-term energy planning falls under provincial jurisdiction, municipalities have no formal guidance to refer to when making decisions regarding energy planning. There is sometimes a disconnect between energy planning and infrastructure builds.</a:t>
            </a:r>
          </a:p>
          <a:p>
            <a:pPr marL="287655" indent="-287655">
              <a:buClr>
                <a:schemeClr val="tx1"/>
              </a:buClr>
            </a:pPr>
            <a:r>
              <a:rPr lang="en-CA" sz="1600" dirty="0">
                <a:latin typeface="Raleway"/>
                <a:cs typeface="Arial"/>
              </a:rPr>
              <a:t>The workforce is aging, creating a skills gap, and courses for skilled energy jobs are not being promoted or enhanced to meet the future needs of the grid.</a:t>
            </a:r>
          </a:p>
          <a:p>
            <a:pPr marL="287655" indent="-287655">
              <a:buClr>
                <a:schemeClr val="tx1"/>
              </a:buClr>
            </a:pPr>
            <a:r>
              <a:rPr lang="en-CA" sz="1600" dirty="0">
                <a:latin typeface="Raleway"/>
                <a:cs typeface="Arial"/>
              </a:rPr>
              <a:t>Some sections of the </a:t>
            </a:r>
            <a:r>
              <a:rPr lang="en-CA" sz="1600" i="1" dirty="0">
                <a:latin typeface="Raleway"/>
                <a:cs typeface="Arial"/>
              </a:rPr>
              <a:t>Ontario Energy Board Act, 1998</a:t>
            </a:r>
            <a:r>
              <a:rPr lang="en-CA" sz="1600" dirty="0">
                <a:latin typeface="Raleway"/>
                <a:cs typeface="Arial"/>
              </a:rPr>
              <a:t>, and related acts are outdated, unclear, or inflexible in their requirements to support the province’s build out to meet increased demand.</a:t>
            </a:r>
          </a:p>
        </p:txBody>
      </p:sp>
    </p:spTree>
    <p:extLst>
      <p:ext uri="{BB962C8B-B14F-4D97-AF65-F5344CB8AC3E}">
        <p14:creationId xmlns:p14="http://schemas.microsoft.com/office/powerpoint/2010/main" val="15580879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4EEBB3-245D-D270-A53D-BAA01BE6E3D4}"/>
            </a:ext>
          </a:extLst>
        </p:cNvPr>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7FD75730-A572-A773-4578-CAC17F4A35B7}"/>
              </a:ext>
            </a:extLst>
          </p:cNvPr>
          <p:cNvSpPr>
            <a:spLocks noGrp="1" noRot="1" noMove="1" noResize="1" noEditPoints="1" noAdjustHandles="1" noChangeArrowheads="1" noChangeShapeType="1"/>
          </p:cNvSpPr>
          <p:nvPr>
            <p:ph type="sldNum" sz="quarter" idx="12"/>
          </p:nvPr>
        </p:nvSpPr>
        <p:spPr>
          <a:xfrm>
            <a:off x="4724400" y="6356350"/>
            <a:ext cx="2743200" cy="365125"/>
          </a:xfrm>
        </p:spPr>
        <p:txBody>
          <a:bodyPr/>
          <a:lstStyle/>
          <a:p>
            <a:pPr algn="ctr"/>
            <a:fld id="{0A7AA646-E84C-0F4C-A70A-95518C3DAA24}" type="slidenum">
              <a:rPr lang="en-US" smtClean="0"/>
              <a:pPr algn="ctr"/>
              <a:t>5</a:t>
            </a:fld>
            <a:endParaRPr lang="en-US"/>
          </a:p>
        </p:txBody>
      </p:sp>
      <p:sp>
        <p:nvSpPr>
          <p:cNvPr id="6" name="Title 1">
            <a:extLst>
              <a:ext uri="{FF2B5EF4-FFF2-40B4-BE49-F238E27FC236}">
                <a16:creationId xmlns:a16="http://schemas.microsoft.com/office/drawing/2014/main" id="{3A872494-8C00-7AE1-8D45-A90A1984DB11}"/>
              </a:ext>
            </a:extLst>
          </p:cNvPr>
          <p:cNvSpPr txBox="1">
            <a:spLocks noGrp="1"/>
          </p:cNvSpPr>
          <p:nvPr>
            <p:ph type="title" idx="4294967295"/>
          </p:nvPr>
        </p:nvSpPr>
        <p:spPr>
          <a:xfrm>
            <a:off x="451692" y="282466"/>
            <a:ext cx="5464077" cy="1167787"/>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600" b="1" i="0" u="none" strike="noStrike" kern="1200" cap="none" spc="0" normalizeH="0" baseline="0" noProof="0" dirty="0">
                <a:ln>
                  <a:noFill/>
                </a:ln>
                <a:solidFill>
                  <a:srgbClr val="08143E"/>
                </a:solidFill>
                <a:effectLst/>
                <a:uLnTx/>
                <a:uFillTx/>
                <a:latin typeface="Raleway" panose="00000500000000000000" pitchFamily="50" charset="0"/>
                <a:ea typeface="+mj-ea"/>
                <a:cs typeface="+mj-cs"/>
              </a:rPr>
              <a:t>Proposed Actions</a:t>
            </a:r>
            <a:endParaRPr kumimoji="0" lang="en-US" sz="1600" b="1" i="0" u="none" strike="noStrike" kern="1200" cap="none" spc="0" normalizeH="0" baseline="0" noProof="0" dirty="0">
              <a:ln>
                <a:noFill/>
              </a:ln>
              <a:solidFill>
                <a:srgbClr val="08143E"/>
              </a:solidFill>
              <a:effectLst/>
              <a:uLnTx/>
              <a:uFillTx/>
              <a:latin typeface="Raleway" panose="00000500000000000000" pitchFamily="50" charset="0"/>
              <a:ea typeface="+mj-ea"/>
              <a:cs typeface="+mj-cs"/>
            </a:endParaRPr>
          </a:p>
        </p:txBody>
      </p:sp>
      <p:sp>
        <p:nvSpPr>
          <p:cNvPr id="7" name="Rectangle 6">
            <a:extLst>
              <a:ext uri="{FF2B5EF4-FFF2-40B4-BE49-F238E27FC236}">
                <a16:creationId xmlns:a16="http://schemas.microsoft.com/office/drawing/2014/main" id="{4F3C9BBB-A444-75E3-4D16-16F2022E0A31}"/>
              </a:ext>
              <a:ext uri="{C183D7F6-B498-43B3-948B-1728B52AA6E4}">
                <adec:decorative xmlns:adec="http://schemas.microsoft.com/office/drawing/2017/decorative" val="1"/>
              </a:ext>
            </a:extLst>
          </p:cNvPr>
          <p:cNvSpPr/>
          <p:nvPr/>
        </p:nvSpPr>
        <p:spPr>
          <a:xfrm>
            <a:off x="1" y="429658"/>
            <a:ext cx="352540" cy="859315"/>
          </a:xfrm>
          <a:prstGeom prst="rect">
            <a:avLst/>
          </a:prstGeom>
          <a:solidFill>
            <a:srgbClr val="08143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6">
            <a:extLst>
              <a:ext uri="{FF2B5EF4-FFF2-40B4-BE49-F238E27FC236}">
                <a16:creationId xmlns:a16="http://schemas.microsoft.com/office/drawing/2014/main" id="{0ECF4134-25A6-976E-ECD3-9CA8D9A81297}"/>
              </a:ext>
            </a:extLst>
          </p:cNvPr>
          <p:cNvSpPr txBox="1">
            <a:spLocks/>
          </p:cNvSpPr>
          <p:nvPr/>
        </p:nvSpPr>
        <p:spPr>
          <a:xfrm>
            <a:off x="564543" y="1288973"/>
            <a:ext cx="11175765" cy="5286561"/>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7655" indent="-287655">
              <a:buClr>
                <a:srgbClr val="000000"/>
              </a:buClr>
            </a:pPr>
            <a:r>
              <a:rPr lang="en-US" sz="1600" dirty="0">
                <a:latin typeface="Raleway"/>
                <a:cs typeface="Arial"/>
              </a:rPr>
              <a:t>The government is bringing forward, as part of an upcoming legislative package, a series of proposed legislative, regulatory and policy changes to drive growth in the distribution system, improve competitiveness and reduce red tape, while giving LDCs and their customers the tools and clarity to support future growth.</a:t>
            </a:r>
          </a:p>
          <a:p>
            <a:pPr marL="287655" indent="-287655">
              <a:buClr>
                <a:srgbClr val="000000"/>
              </a:buClr>
            </a:pPr>
            <a:r>
              <a:rPr lang="en-US" sz="1600" dirty="0">
                <a:latin typeface="Raleway"/>
                <a:cs typeface="Arial"/>
              </a:rPr>
              <a:t>Proposed legislation is also informed by recommendations from the Panel for Utility Leadership and Service Excellence (PULSE) established in 2025 to provide strategic advice on how best to address increasing electricity demand while maintaining high standards of safety, reliability, and cost-effectiveness.</a:t>
            </a:r>
          </a:p>
          <a:p>
            <a:pPr marL="287655" indent="-287655">
              <a:buClr>
                <a:srgbClr val="000000"/>
              </a:buClr>
            </a:pPr>
            <a:r>
              <a:rPr lang="en-US" sz="1600" dirty="0">
                <a:latin typeface="Raleway"/>
                <a:cs typeface="Arial"/>
              </a:rPr>
              <a:t>Initiatives fall into three main categories:</a:t>
            </a:r>
          </a:p>
          <a:p>
            <a:pPr marL="744855" lvl="1" indent="-287655">
              <a:buClr>
                <a:srgbClr val="000000"/>
              </a:buClr>
            </a:pPr>
            <a:r>
              <a:rPr lang="en-US" sz="1600" dirty="0">
                <a:latin typeface="Raleway"/>
                <a:cs typeface="Arial"/>
              </a:rPr>
              <a:t>Ratepayer protection</a:t>
            </a:r>
          </a:p>
          <a:p>
            <a:pPr marL="744855" lvl="1" indent="-287655">
              <a:buClr>
                <a:srgbClr val="000000"/>
              </a:buClr>
            </a:pPr>
            <a:r>
              <a:rPr lang="en-US" sz="1600" dirty="0">
                <a:latin typeface="Raleway"/>
                <a:cs typeface="Arial"/>
              </a:rPr>
              <a:t>Distribution efficiencies and competitiveness</a:t>
            </a:r>
            <a:endParaRPr lang="en-US" sz="1600" strike="sngStrike" dirty="0">
              <a:latin typeface="Raleway"/>
              <a:cs typeface="Arial"/>
            </a:endParaRPr>
          </a:p>
          <a:p>
            <a:pPr marL="744855" lvl="1" indent="-287655">
              <a:buClr>
                <a:srgbClr val="000000"/>
              </a:buClr>
            </a:pPr>
            <a:r>
              <a:rPr lang="en-US" sz="1600" dirty="0">
                <a:latin typeface="Raleway"/>
                <a:cs typeface="Arial"/>
              </a:rPr>
              <a:t>Utility governance enhancement</a:t>
            </a:r>
          </a:p>
          <a:p>
            <a:pPr marL="457200" lvl="1" indent="0">
              <a:buClr>
                <a:srgbClr val="000000"/>
              </a:buClr>
              <a:buNone/>
            </a:pPr>
            <a:endParaRPr lang="en-US" dirty="0"/>
          </a:p>
        </p:txBody>
      </p:sp>
    </p:spTree>
    <p:extLst>
      <p:ext uri="{BB962C8B-B14F-4D97-AF65-F5344CB8AC3E}">
        <p14:creationId xmlns:p14="http://schemas.microsoft.com/office/powerpoint/2010/main" val="15605908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D58053-473D-705D-846F-A1E924E4FE3C}"/>
            </a:ext>
          </a:extLst>
        </p:cNvPr>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5849F866-7DE7-FD58-6178-1B3C128F6B8C}"/>
              </a:ext>
            </a:extLst>
          </p:cNvPr>
          <p:cNvSpPr>
            <a:spLocks noGrp="1" noRot="1" noMove="1" noResize="1" noEditPoints="1" noAdjustHandles="1" noChangeArrowheads="1" noChangeShapeType="1"/>
          </p:cNvSpPr>
          <p:nvPr>
            <p:ph type="sldNum" sz="quarter" idx="12"/>
          </p:nvPr>
        </p:nvSpPr>
        <p:spPr>
          <a:xfrm>
            <a:off x="4724400" y="6356350"/>
            <a:ext cx="2743200" cy="365125"/>
          </a:xfrm>
        </p:spPr>
        <p:txBody>
          <a:bodyPr/>
          <a:lstStyle/>
          <a:p>
            <a:pPr algn="ctr"/>
            <a:fld id="{0A7AA646-E84C-0F4C-A70A-95518C3DAA24}" type="slidenum">
              <a:rPr lang="en-US" smtClean="0"/>
              <a:pPr algn="ctr"/>
              <a:t>6</a:t>
            </a:fld>
            <a:endParaRPr lang="en-US"/>
          </a:p>
        </p:txBody>
      </p:sp>
      <p:sp>
        <p:nvSpPr>
          <p:cNvPr id="6" name="Title 1">
            <a:extLst>
              <a:ext uri="{FF2B5EF4-FFF2-40B4-BE49-F238E27FC236}">
                <a16:creationId xmlns:a16="http://schemas.microsoft.com/office/drawing/2014/main" id="{CE28221E-1DEC-CD8F-018D-68DB939B902B}"/>
              </a:ext>
            </a:extLst>
          </p:cNvPr>
          <p:cNvSpPr txBox="1">
            <a:spLocks noGrp="1"/>
          </p:cNvSpPr>
          <p:nvPr>
            <p:ph type="title" idx="4294967295"/>
          </p:nvPr>
        </p:nvSpPr>
        <p:spPr>
          <a:xfrm>
            <a:off x="451692" y="275421"/>
            <a:ext cx="6371763" cy="1167787"/>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600" b="1" i="0" u="none" strike="noStrike" kern="1200" cap="none" spc="0" normalizeH="0" baseline="0" noProof="0" dirty="0">
                <a:ln>
                  <a:noFill/>
                </a:ln>
                <a:solidFill>
                  <a:srgbClr val="08143E"/>
                </a:solidFill>
                <a:effectLst/>
                <a:uLnTx/>
                <a:uFillTx/>
                <a:latin typeface="Raleway"/>
                <a:ea typeface="+mj-ea"/>
                <a:cs typeface="+mj-cs"/>
              </a:rPr>
              <a:t>1. </a:t>
            </a:r>
            <a:r>
              <a:rPr kumimoji="0" lang="en-US" sz="2600" b="1" i="0" u="none" strike="noStrike" kern="1200" cap="none" spc="0" normalizeH="0" baseline="0" noProof="0" dirty="0">
                <a:ln>
                  <a:noFill/>
                </a:ln>
                <a:solidFill>
                  <a:srgbClr val="08143F"/>
                </a:solidFill>
                <a:effectLst/>
                <a:uLnTx/>
                <a:uFillTx/>
                <a:latin typeface="Raleway"/>
                <a:ea typeface="+mj-ea"/>
                <a:cs typeface="+mj-cs"/>
              </a:rPr>
              <a:t>Ratepayer Protection</a:t>
            </a:r>
          </a:p>
        </p:txBody>
      </p:sp>
      <p:sp>
        <p:nvSpPr>
          <p:cNvPr id="7" name="Rectangle 6">
            <a:extLst>
              <a:ext uri="{FF2B5EF4-FFF2-40B4-BE49-F238E27FC236}">
                <a16:creationId xmlns:a16="http://schemas.microsoft.com/office/drawing/2014/main" id="{6898D17E-44EA-5AD4-E1EF-61B78805963B}"/>
              </a:ext>
              <a:ext uri="{C183D7F6-B498-43B3-948B-1728B52AA6E4}">
                <adec:decorative xmlns:adec="http://schemas.microsoft.com/office/drawing/2017/decorative" val="1"/>
              </a:ext>
            </a:extLst>
          </p:cNvPr>
          <p:cNvSpPr/>
          <p:nvPr/>
        </p:nvSpPr>
        <p:spPr>
          <a:xfrm>
            <a:off x="1" y="429658"/>
            <a:ext cx="352540" cy="859315"/>
          </a:xfrm>
          <a:prstGeom prst="rect">
            <a:avLst/>
          </a:prstGeom>
          <a:solidFill>
            <a:srgbClr val="08143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6">
            <a:extLst>
              <a:ext uri="{FF2B5EF4-FFF2-40B4-BE49-F238E27FC236}">
                <a16:creationId xmlns:a16="http://schemas.microsoft.com/office/drawing/2014/main" id="{8CFBD9EF-4A0A-9A0C-3B31-58064F003623}"/>
              </a:ext>
            </a:extLst>
          </p:cNvPr>
          <p:cNvSpPr txBox="1">
            <a:spLocks/>
          </p:cNvSpPr>
          <p:nvPr/>
        </p:nvSpPr>
        <p:spPr>
          <a:xfrm>
            <a:off x="451692" y="1288973"/>
            <a:ext cx="11145947" cy="5067377"/>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nSpc>
                <a:spcPct val="100000"/>
              </a:lnSpc>
              <a:spcBef>
                <a:spcPts val="0"/>
              </a:spcBef>
              <a:buNone/>
            </a:pPr>
            <a:r>
              <a:rPr lang="en-CA" sz="1600" b="1" dirty="0">
                <a:latin typeface="Raleway"/>
                <a:ea typeface="Times New Roman" panose="02020603050405020304" pitchFamily="18" charset="0"/>
              </a:rPr>
              <a:t>Better Protections for Suite-metered Electricity Ratepayers</a:t>
            </a:r>
            <a:endParaRPr lang="en-CA" sz="1600" b="1" strike="sngStrike" dirty="0">
              <a:latin typeface="Raleway"/>
              <a:ea typeface="Times New Roman" panose="02020603050405020304" pitchFamily="18" charset="0"/>
            </a:endParaRPr>
          </a:p>
          <a:p>
            <a:pPr marL="171450" lvl="0" indent="-171450">
              <a:lnSpc>
                <a:spcPct val="80000"/>
              </a:lnSpc>
              <a:spcBef>
                <a:spcPts val="300"/>
              </a:spcBef>
            </a:pPr>
            <a:r>
              <a:rPr lang="en-US" sz="1600" dirty="0">
                <a:latin typeface="Raleway"/>
                <a:ea typeface="Times New Roman" panose="02020603050405020304" pitchFamily="18" charset="0"/>
              </a:rPr>
              <a:t>In Ontario, many multi-unit residential buildings have individual electricity meters where residents are provided suite metering and billing by unit sub-meter providers (USMPs) rather than LDCs. Example: condo buildings.</a:t>
            </a:r>
          </a:p>
          <a:p>
            <a:pPr marL="171450" lvl="0" indent="-171450">
              <a:lnSpc>
                <a:spcPct val="80000"/>
              </a:lnSpc>
              <a:spcBef>
                <a:spcPts val="300"/>
              </a:spcBef>
            </a:pPr>
            <a:r>
              <a:rPr lang="en-US" sz="1600" dirty="0">
                <a:latin typeface="Raleway"/>
                <a:ea typeface="Times New Roman" panose="02020603050405020304" pitchFamily="18" charset="0"/>
              </a:rPr>
              <a:t>Both LDCs and USMPs are licensed and regulated by the OEB, but USMPs are subject to a less prescriptive regulatory framework. As a result, USMP customers have fewer protections than LDCs customers.</a:t>
            </a:r>
          </a:p>
          <a:p>
            <a:pPr marL="171450" lvl="0" indent="-171450">
              <a:lnSpc>
                <a:spcPct val="80000"/>
              </a:lnSpc>
              <a:spcBef>
                <a:spcPts val="300"/>
              </a:spcBef>
            </a:pPr>
            <a:r>
              <a:rPr lang="en-US" sz="1600" dirty="0">
                <a:latin typeface="Raleway"/>
                <a:ea typeface="Times New Roman" panose="02020603050405020304" pitchFamily="18" charset="0"/>
              </a:rPr>
              <a:t>USMP-serviced customers represent approximately 10 per cent of all residential customers, but receive a disproportionately higher number of customer complaints, primarily related to billing and account administration:</a:t>
            </a:r>
          </a:p>
          <a:p>
            <a:pPr marL="628650" lvl="1" indent="-171450">
              <a:lnSpc>
                <a:spcPct val="80000"/>
              </a:lnSpc>
              <a:spcBef>
                <a:spcPts val="300"/>
              </a:spcBef>
            </a:pPr>
            <a:r>
              <a:rPr lang="en-US" sz="1600" dirty="0">
                <a:latin typeface="Raleway"/>
                <a:ea typeface="Times New Roman" panose="02020603050405020304" pitchFamily="18" charset="0"/>
              </a:rPr>
              <a:t>In 2024, USMPs received 39.5 complaints per 100,000 customers and LDCs received 6.4. </a:t>
            </a:r>
          </a:p>
          <a:p>
            <a:pPr marL="0" lvl="0" indent="0">
              <a:lnSpc>
                <a:spcPct val="100000"/>
              </a:lnSpc>
              <a:spcBef>
                <a:spcPts val="0"/>
              </a:spcBef>
              <a:buNone/>
            </a:pPr>
            <a:endParaRPr lang="en-US" sz="1600" b="1" dirty="0">
              <a:latin typeface="Raleway"/>
            </a:endParaRPr>
          </a:p>
          <a:p>
            <a:pPr marL="0" lvl="0" indent="0">
              <a:lnSpc>
                <a:spcPct val="100000"/>
              </a:lnSpc>
              <a:spcBef>
                <a:spcPts val="0"/>
              </a:spcBef>
              <a:buNone/>
            </a:pPr>
            <a:r>
              <a:rPr lang="en-US" sz="1600" b="1" dirty="0">
                <a:latin typeface="Raleway"/>
              </a:rPr>
              <a:t>ACTION: </a:t>
            </a:r>
          </a:p>
          <a:p>
            <a:pPr marL="171450" lvl="0" indent="-171450">
              <a:lnSpc>
                <a:spcPct val="80000"/>
              </a:lnSpc>
              <a:spcBef>
                <a:spcPts val="300"/>
              </a:spcBef>
            </a:pPr>
            <a:r>
              <a:rPr lang="en-GB" sz="1600" dirty="0">
                <a:latin typeface="Raleway"/>
              </a:rPr>
              <a:t>Proposed changes to the</a:t>
            </a:r>
            <a:r>
              <a:rPr lang="en-GB" sz="1600" i="1" dirty="0">
                <a:latin typeface="Raleway"/>
              </a:rPr>
              <a:t> Ontario Energy Board Act</a:t>
            </a:r>
            <a:r>
              <a:rPr lang="en-GB" sz="1600" dirty="0">
                <a:latin typeface="Raleway"/>
              </a:rPr>
              <a:t> (OEBA) would give the Minister of Energy and Mines authority to issue Directives</a:t>
            </a:r>
            <a:r>
              <a:rPr lang="en-US" sz="1600" dirty="0">
                <a:latin typeface="Raleway"/>
              </a:rPr>
              <a:t> to the OEB to enhance ratepayer protections for USMP customers to align them with protections that already exist for LDC customers, including:</a:t>
            </a:r>
          </a:p>
          <a:p>
            <a:pPr marL="771525" lvl="1" indent="-285750" defTabSz="972053">
              <a:lnSpc>
                <a:spcPct val="80000"/>
              </a:lnSpc>
              <a:spcBef>
                <a:spcPts val="300"/>
              </a:spcBef>
            </a:pPr>
            <a:r>
              <a:rPr lang="en-US" sz="1600" dirty="0">
                <a:latin typeface="Raleway"/>
              </a:rPr>
              <a:t>Winter disconnection ban and mandatory reconnection of previously disconnected customers by Dec. 1.</a:t>
            </a:r>
          </a:p>
          <a:p>
            <a:pPr marL="771525" lvl="1" indent="-285750" defTabSz="972053">
              <a:lnSpc>
                <a:spcPct val="80000"/>
              </a:lnSpc>
              <a:spcBef>
                <a:spcPts val="300"/>
              </a:spcBef>
            </a:pPr>
            <a:r>
              <a:rPr lang="en-US" sz="1600" dirty="0">
                <a:latin typeface="Raleway"/>
              </a:rPr>
              <a:t>Reconnection within 2 business days of arrears payment or entering into a repayment agreement.</a:t>
            </a:r>
          </a:p>
          <a:p>
            <a:pPr marL="771525" lvl="1" indent="-285750" defTabSz="972053">
              <a:lnSpc>
                <a:spcPct val="80000"/>
              </a:lnSpc>
              <a:spcBef>
                <a:spcPts val="300"/>
              </a:spcBef>
            </a:pPr>
            <a:r>
              <a:rPr lang="en-US" sz="1600" dirty="0">
                <a:latin typeface="Raleway"/>
              </a:rPr>
              <a:t>Introducing at-the-door payment options, including credit card, on disconnection day.</a:t>
            </a:r>
          </a:p>
          <a:p>
            <a:pPr marL="771525" lvl="1" indent="-285750" defTabSz="972053">
              <a:lnSpc>
                <a:spcPct val="80000"/>
              </a:lnSpc>
              <a:spcBef>
                <a:spcPts val="300"/>
              </a:spcBef>
            </a:pPr>
            <a:r>
              <a:rPr lang="en-US" sz="1600" dirty="0">
                <a:latin typeface="Raleway"/>
              </a:rPr>
              <a:t>Equal Monthly Payment Plans.</a:t>
            </a:r>
          </a:p>
          <a:p>
            <a:pPr marL="771525" lvl="1" indent="-285750" defTabSz="972053">
              <a:lnSpc>
                <a:spcPct val="80000"/>
              </a:lnSpc>
              <a:spcBef>
                <a:spcPts val="300"/>
              </a:spcBef>
            </a:pPr>
            <a:r>
              <a:rPr lang="en-US" sz="1600" dirty="0">
                <a:latin typeface="Raleway"/>
              </a:rPr>
              <a:t>Late payment penalties capped at 1.5 per cent per month.</a:t>
            </a:r>
          </a:p>
          <a:p>
            <a:pPr marL="771525" lvl="1" indent="-285750" defTabSz="972053">
              <a:lnSpc>
                <a:spcPct val="80000"/>
              </a:lnSpc>
              <a:spcBef>
                <a:spcPts val="300"/>
              </a:spcBef>
            </a:pPr>
            <a:r>
              <a:rPr lang="en-US" sz="1600" dirty="0">
                <a:latin typeface="Raleway"/>
              </a:rPr>
              <a:t>LDC-equivalent customer service standards.</a:t>
            </a:r>
          </a:p>
          <a:p>
            <a:pPr marL="771525" lvl="1" indent="-285750" defTabSz="972053">
              <a:lnSpc>
                <a:spcPct val="80000"/>
              </a:lnSpc>
              <a:spcBef>
                <a:spcPts val="300"/>
              </a:spcBef>
            </a:pPr>
            <a:r>
              <a:rPr lang="en-US" sz="1600" dirty="0">
                <a:latin typeface="Raleway"/>
              </a:rPr>
              <a:t>Monthly electricity billing.</a:t>
            </a:r>
            <a:endParaRPr lang="en-CA" sz="1600" dirty="0">
              <a:latin typeface="Raleway" panose="00000500000000000000" pitchFamily="50" charset="0"/>
              <a:ea typeface="Times New Roman" panose="02020603050405020304" pitchFamily="18" charset="0"/>
            </a:endParaRPr>
          </a:p>
          <a:p>
            <a:pPr marL="0" indent="0">
              <a:lnSpc>
                <a:spcPct val="110000"/>
              </a:lnSpc>
              <a:buSzPts val="1000"/>
              <a:buNone/>
              <a:tabLst>
                <a:tab pos="457200" algn="l"/>
              </a:tabLst>
            </a:pPr>
            <a:endParaRPr lang="en-CA" sz="2000" dirty="0">
              <a:latin typeface="Raleway" panose="00000500000000000000" pitchFamily="50" charset="0"/>
              <a:ea typeface="Times New Roman" panose="02020603050405020304" pitchFamily="18" charset="0"/>
            </a:endParaRPr>
          </a:p>
          <a:p>
            <a:pPr marL="0" indent="0">
              <a:lnSpc>
                <a:spcPct val="110000"/>
              </a:lnSpc>
              <a:buSzPts val="1000"/>
              <a:buNone/>
              <a:tabLst>
                <a:tab pos="457200" algn="l"/>
              </a:tabLst>
            </a:pPr>
            <a:endParaRPr lang="en-US" dirty="0"/>
          </a:p>
        </p:txBody>
      </p:sp>
    </p:spTree>
    <p:extLst>
      <p:ext uri="{BB962C8B-B14F-4D97-AF65-F5344CB8AC3E}">
        <p14:creationId xmlns:p14="http://schemas.microsoft.com/office/powerpoint/2010/main" val="35748043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08C64D-BFFF-EE3A-CDE9-32A1944B9BEF}"/>
            </a:ext>
          </a:extLst>
        </p:cNvPr>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6FDCA9B1-667E-5F55-6FC1-8409E33D5B1D}"/>
              </a:ext>
            </a:extLst>
          </p:cNvPr>
          <p:cNvSpPr>
            <a:spLocks noGrp="1" noRot="1" noMove="1" noResize="1" noEditPoints="1" noAdjustHandles="1" noChangeArrowheads="1" noChangeShapeType="1"/>
          </p:cNvSpPr>
          <p:nvPr>
            <p:ph type="sldNum" sz="quarter" idx="12"/>
          </p:nvPr>
        </p:nvSpPr>
        <p:spPr>
          <a:xfrm>
            <a:off x="4724400" y="6356350"/>
            <a:ext cx="2743200" cy="365125"/>
          </a:xfrm>
        </p:spPr>
        <p:txBody>
          <a:bodyPr/>
          <a:lstStyle/>
          <a:p>
            <a:pPr algn="ctr"/>
            <a:fld id="{0A7AA646-E84C-0F4C-A70A-95518C3DAA24}" type="slidenum">
              <a:rPr lang="en-US" smtClean="0"/>
              <a:pPr algn="ctr"/>
              <a:t>7</a:t>
            </a:fld>
            <a:endParaRPr lang="en-US"/>
          </a:p>
        </p:txBody>
      </p:sp>
      <p:sp>
        <p:nvSpPr>
          <p:cNvPr id="6" name="Title 1">
            <a:extLst>
              <a:ext uri="{FF2B5EF4-FFF2-40B4-BE49-F238E27FC236}">
                <a16:creationId xmlns:a16="http://schemas.microsoft.com/office/drawing/2014/main" id="{E1477590-EDD2-9061-040B-9684218A4E56}"/>
              </a:ext>
            </a:extLst>
          </p:cNvPr>
          <p:cNvSpPr txBox="1">
            <a:spLocks noGrp="1"/>
          </p:cNvSpPr>
          <p:nvPr>
            <p:ph type="title" idx="4294967295"/>
          </p:nvPr>
        </p:nvSpPr>
        <p:spPr>
          <a:xfrm>
            <a:off x="451692" y="429658"/>
            <a:ext cx="6900083" cy="859316"/>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600" b="1" i="0" u="none" strike="noStrike" kern="1200" cap="none" spc="0" normalizeH="0" baseline="0" noProof="0" dirty="0">
                <a:ln>
                  <a:noFill/>
                </a:ln>
                <a:solidFill>
                  <a:srgbClr val="08143F"/>
                </a:solidFill>
                <a:effectLst/>
                <a:uLnTx/>
                <a:uFillTx/>
                <a:latin typeface="Raleway"/>
                <a:ea typeface="+mj-ea"/>
                <a:cs typeface="+mj-cs"/>
              </a:rPr>
              <a:t>1. Ratepayer Protection, cont’d</a:t>
            </a:r>
            <a:endParaRPr kumimoji="0" lang="en-US" sz="1600" b="1" i="0" u="none" strike="noStrike" kern="1200" cap="none" spc="0" normalizeH="0" baseline="0" noProof="0" dirty="0">
              <a:ln>
                <a:noFill/>
              </a:ln>
              <a:solidFill>
                <a:srgbClr val="08143F"/>
              </a:solidFill>
              <a:effectLst/>
              <a:uLnTx/>
              <a:uFillTx/>
              <a:latin typeface="Raleway"/>
              <a:ea typeface="+mj-ea"/>
              <a:cs typeface="+mj-cs"/>
            </a:endParaRPr>
          </a:p>
        </p:txBody>
      </p:sp>
      <p:sp>
        <p:nvSpPr>
          <p:cNvPr id="7" name="Rectangle 6">
            <a:extLst>
              <a:ext uri="{FF2B5EF4-FFF2-40B4-BE49-F238E27FC236}">
                <a16:creationId xmlns:a16="http://schemas.microsoft.com/office/drawing/2014/main" id="{27C68AB0-4128-3E98-6ABE-D954457430DC}"/>
              </a:ext>
              <a:ext uri="{C183D7F6-B498-43B3-948B-1728B52AA6E4}">
                <adec:decorative xmlns:adec="http://schemas.microsoft.com/office/drawing/2017/decorative" val="1"/>
              </a:ext>
            </a:extLst>
          </p:cNvPr>
          <p:cNvSpPr/>
          <p:nvPr/>
        </p:nvSpPr>
        <p:spPr>
          <a:xfrm>
            <a:off x="1" y="429658"/>
            <a:ext cx="352540" cy="859315"/>
          </a:xfrm>
          <a:prstGeom prst="rect">
            <a:avLst/>
          </a:prstGeom>
          <a:solidFill>
            <a:srgbClr val="08143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6">
            <a:extLst>
              <a:ext uri="{FF2B5EF4-FFF2-40B4-BE49-F238E27FC236}">
                <a16:creationId xmlns:a16="http://schemas.microsoft.com/office/drawing/2014/main" id="{616643D3-32C0-1C1C-973A-4533B9E68B8C}"/>
              </a:ext>
            </a:extLst>
          </p:cNvPr>
          <p:cNvSpPr txBox="1">
            <a:spLocks/>
          </p:cNvSpPr>
          <p:nvPr/>
        </p:nvSpPr>
        <p:spPr>
          <a:xfrm>
            <a:off x="451692" y="1246578"/>
            <a:ext cx="11127659" cy="5067378"/>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SzPts val="1000"/>
              <a:buNone/>
              <a:tabLst>
                <a:tab pos="457200" algn="l"/>
              </a:tabLst>
            </a:pPr>
            <a:r>
              <a:rPr lang="en-CA" sz="1600" b="1" dirty="0">
                <a:latin typeface="Raleway"/>
                <a:ea typeface="Times New Roman" panose="02020603050405020304" pitchFamily="18" charset="0"/>
              </a:rPr>
              <a:t>Enhancing Ratepayer Awareness of Energy Sector and Supports</a:t>
            </a:r>
          </a:p>
          <a:p>
            <a:pPr marL="171450" indent="-171450" defTabSz="972053">
              <a:lnSpc>
                <a:spcPct val="100000"/>
              </a:lnSpc>
              <a:spcBef>
                <a:spcPts val="0"/>
              </a:spcBef>
            </a:pPr>
            <a:r>
              <a:rPr lang="en-US" sz="1600" dirty="0">
                <a:latin typeface="Raleway"/>
              </a:rPr>
              <a:t>Currently under the OEBA, LDCs and USMPs can include messages on electricity bills and bill inserts under prescriptive terms related to “Conservation”, “Renewable or Alternative Energy Source”, or “Ontario Electricity Support Program”. </a:t>
            </a:r>
            <a:endParaRPr lang="en-CA" sz="1600" b="1" dirty="0">
              <a:latin typeface="Raleway" panose="00000500000000000000" pitchFamily="50" charset="0"/>
              <a:ea typeface="Times New Roman" panose="02020603050405020304" pitchFamily="18" charset="0"/>
            </a:endParaRPr>
          </a:p>
          <a:p>
            <a:pPr marL="0" indent="0">
              <a:lnSpc>
                <a:spcPct val="110000"/>
              </a:lnSpc>
              <a:buSzPts val="1000"/>
              <a:buNone/>
              <a:tabLst>
                <a:tab pos="457200" algn="l"/>
              </a:tabLst>
            </a:pPr>
            <a:endParaRPr lang="en-CA" sz="1600" b="1" dirty="0">
              <a:latin typeface="Raleway"/>
              <a:ea typeface="Times New Roman" panose="02020603050405020304" pitchFamily="18" charset="0"/>
            </a:endParaRPr>
          </a:p>
          <a:p>
            <a:pPr marL="0" indent="0">
              <a:lnSpc>
                <a:spcPct val="110000"/>
              </a:lnSpc>
              <a:buSzPts val="1000"/>
              <a:buNone/>
              <a:tabLst>
                <a:tab pos="457200" algn="l"/>
              </a:tabLst>
            </a:pPr>
            <a:r>
              <a:rPr lang="en-CA" sz="1600" b="1" dirty="0">
                <a:latin typeface="Raleway"/>
                <a:ea typeface="Times New Roman" panose="02020603050405020304" pitchFamily="18" charset="0"/>
              </a:rPr>
              <a:t>ACTION:</a:t>
            </a:r>
          </a:p>
          <a:p>
            <a:pPr marL="171450" lvl="0" indent="-171450" defTabSz="972053">
              <a:lnSpc>
                <a:spcPct val="100000"/>
              </a:lnSpc>
              <a:spcBef>
                <a:spcPts val="0"/>
              </a:spcBef>
            </a:pPr>
            <a:r>
              <a:rPr lang="en-US" sz="1600" dirty="0">
                <a:latin typeface="Raleway"/>
              </a:rPr>
              <a:t>MEM is proposing new enabling authority in the OEBA for the LDCs and USMPs to include information about electricity system developments and energy support programs including energy efficiency on or with electricity bills. </a:t>
            </a:r>
          </a:p>
          <a:p>
            <a:pPr marL="171450" lvl="0" indent="-171450" defTabSz="972053">
              <a:lnSpc>
                <a:spcPct val="100000"/>
              </a:lnSpc>
              <a:spcBef>
                <a:spcPts val="0"/>
              </a:spcBef>
            </a:pPr>
            <a:r>
              <a:rPr lang="en-US" sz="1600" dirty="0">
                <a:latin typeface="Raleway"/>
              </a:rPr>
              <a:t>This would allow for increased public awareness of energy efficiency savings programs and information on energy system developments. </a:t>
            </a:r>
          </a:p>
          <a:p>
            <a:pPr marL="171450" indent="-171450" defTabSz="972053">
              <a:lnSpc>
                <a:spcPct val="100000"/>
              </a:lnSpc>
              <a:spcBef>
                <a:spcPts val="0"/>
              </a:spcBef>
            </a:pPr>
            <a:r>
              <a:rPr lang="en-US" sz="1600" dirty="0">
                <a:latin typeface="Raleway"/>
              </a:rPr>
              <a:t>Enabling legislative authority in the OEBA would be followed by regulatory provisions where specifics would be outlined.</a:t>
            </a:r>
            <a:br>
              <a:rPr lang="en-CA" sz="2000" b="1" dirty="0">
                <a:latin typeface="Raleway" panose="00000500000000000000" pitchFamily="50" charset="0"/>
                <a:ea typeface="Times New Roman" panose="02020603050405020304" pitchFamily="18" charset="0"/>
              </a:rPr>
            </a:br>
            <a:endParaRPr lang="en-CA" sz="2000" dirty="0">
              <a:latin typeface="Raleway" panose="00000500000000000000" pitchFamily="50" charset="0"/>
              <a:ea typeface="Times New Roman" panose="02020603050405020304" pitchFamily="18" charset="0"/>
            </a:endParaRPr>
          </a:p>
          <a:p>
            <a:pPr marL="0" indent="0">
              <a:lnSpc>
                <a:spcPct val="110000"/>
              </a:lnSpc>
              <a:buSzPts val="1000"/>
              <a:buNone/>
              <a:tabLst>
                <a:tab pos="457200" algn="l"/>
              </a:tabLst>
            </a:pPr>
            <a:endParaRPr lang="en-CA" sz="1900" dirty="0">
              <a:latin typeface="Raleway" panose="00000500000000000000" pitchFamily="50" charset="0"/>
              <a:ea typeface="Times New Roman" panose="02020603050405020304" pitchFamily="18" charset="0"/>
            </a:endParaRPr>
          </a:p>
          <a:p>
            <a:pPr marL="0" indent="0">
              <a:lnSpc>
                <a:spcPct val="110000"/>
              </a:lnSpc>
              <a:buSzPts val="1000"/>
              <a:buNone/>
              <a:tabLst>
                <a:tab pos="457200" algn="l"/>
              </a:tabLst>
            </a:pPr>
            <a:endParaRPr lang="en-US" dirty="0"/>
          </a:p>
        </p:txBody>
      </p:sp>
    </p:spTree>
    <p:extLst>
      <p:ext uri="{BB962C8B-B14F-4D97-AF65-F5344CB8AC3E}">
        <p14:creationId xmlns:p14="http://schemas.microsoft.com/office/powerpoint/2010/main" val="15947967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E6D6B2-E449-6B2B-CFE5-2A8A3175978B}"/>
            </a:ext>
          </a:extLst>
        </p:cNvPr>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E8BC3B60-9F41-5655-9A13-208C4CC41BA5}"/>
              </a:ext>
            </a:extLst>
          </p:cNvPr>
          <p:cNvSpPr>
            <a:spLocks noGrp="1" noRot="1" noMove="1" noResize="1" noEditPoints="1" noAdjustHandles="1" noChangeArrowheads="1" noChangeShapeType="1"/>
          </p:cNvSpPr>
          <p:nvPr>
            <p:ph type="sldNum" sz="quarter" idx="12"/>
          </p:nvPr>
        </p:nvSpPr>
        <p:spPr>
          <a:xfrm>
            <a:off x="4724400" y="6356350"/>
            <a:ext cx="2743200" cy="365125"/>
          </a:xfrm>
        </p:spPr>
        <p:txBody>
          <a:bodyPr/>
          <a:lstStyle/>
          <a:p>
            <a:pPr algn="ctr"/>
            <a:fld id="{0A7AA646-E84C-0F4C-A70A-95518C3DAA24}" type="slidenum">
              <a:rPr lang="en-US" smtClean="0"/>
              <a:pPr algn="ctr"/>
              <a:t>8</a:t>
            </a:fld>
            <a:endParaRPr lang="en-US"/>
          </a:p>
        </p:txBody>
      </p:sp>
      <p:sp>
        <p:nvSpPr>
          <p:cNvPr id="6" name="Title 1">
            <a:extLst>
              <a:ext uri="{FF2B5EF4-FFF2-40B4-BE49-F238E27FC236}">
                <a16:creationId xmlns:a16="http://schemas.microsoft.com/office/drawing/2014/main" id="{41DDB015-EDDD-73FA-B0A1-EA94D3C0995D}"/>
              </a:ext>
            </a:extLst>
          </p:cNvPr>
          <p:cNvSpPr txBox="1">
            <a:spLocks noGrp="1"/>
          </p:cNvSpPr>
          <p:nvPr>
            <p:ph type="title" idx="4294967295"/>
          </p:nvPr>
        </p:nvSpPr>
        <p:spPr>
          <a:xfrm>
            <a:off x="451692" y="282466"/>
            <a:ext cx="10181474" cy="1167787"/>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600" b="1" i="0" u="none" strike="noStrike" kern="1200" cap="none" spc="0" normalizeH="0" baseline="0" noProof="0" dirty="0">
                <a:ln>
                  <a:noFill/>
                </a:ln>
                <a:solidFill>
                  <a:srgbClr val="08143F"/>
                </a:solidFill>
                <a:effectLst/>
                <a:uLnTx/>
                <a:uFillTx/>
                <a:latin typeface="Raleway"/>
                <a:ea typeface="+mj-ea"/>
                <a:cs typeface="+mj-cs"/>
              </a:rPr>
              <a:t>2. Distribution Efficiencies and Competitiveness</a:t>
            </a:r>
          </a:p>
        </p:txBody>
      </p:sp>
      <p:sp>
        <p:nvSpPr>
          <p:cNvPr id="7" name="Rectangle 6">
            <a:extLst>
              <a:ext uri="{FF2B5EF4-FFF2-40B4-BE49-F238E27FC236}">
                <a16:creationId xmlns:a16="http://schemas.microsoft.com/office/drawing/2014/main" id="{DB5B648B-D177-8AAD-4229-4E326B4A2767}"/>
              </a:ext>
              <a:ext uri="{C183D7F6-B498-43B3-948B-1728B52AA6E4}">
                <adec:decorative xmlns:adec="http://schemas.microsoft.com/office/drawing/2017/decorative" val="1"/>
              </a:ext>
            </a:extLst>
          </p:cNvPr>
          <p:cNvSpPr/>
          <p:nvPr/>
        </p:nvSpPr>
        <p:spPr>
          <a:xfrm>
            <a:off x="1" y="429658"/>
            <a:ext cx="352540" cy="859315"/>
          </a:xfrm>
          <a:prstGeom prst="rect">
            <a:avLst/>
          </a:prstGeom>
          <a:solidFill>
            <a:srgbClr val="08143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6">
            <a:extLst>
              <a:ext uri="{FF2B5EF4-FFF2-40B4-BE49-F238E27FC236}">
                <a16:creationId xmlns:a16="http://schemas.microsoft.com/office/drawing/2014/main" id="{F0A8DD27-7B1A-7B82-EF40-BC9F48419736}"/>
              </a:ext>
            </a:extLst>
          </p:cNvPr>
          <p:cNvSpPr txBox="1">
            <a:spLocks/>
          </p:cNvSpPr>
          <p:nvPr/>
        </p:nvSpPr>
        <p:spPr>
          <a:xfrm>
            <a:off x="451692" y="1201145"/>
            <a:ext cx="11091084" cy="5404314"/>
          </a:xfrm>
          <a:prstGeom prst="rect">
            <a:avLst/>
          </a:prstGeom>
        </p:spPr>
        <p:txBody>
          <a:bodyPr vert="horz" lIns="91440" tIns="45720" rIns="91440" bIns="45720" rtlCol="0" anchor="t">
            <a:normAutofit fontScale="2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nSpc>
                <a:spcPct val="100000"/>
              </a:lnSpc>
              <a:spcBef>
                <a:spcPts val="300"/>
              </a:spcBef>
              <a:buClr>
                <a:srgbClr val="000000"/>
              </a:buClr>
              <a:buNone/>
            </a:pPr>
            <a:endParaRPr lang="en-CA" sz="2200" b="1" dirty="0">
              <a:latin typeface="Raleway" panose="00000500000000000000" pitchFamily="50" charset="0"/>
              <a:ea typeface="Times New Roman" panose="02020603050405020304" pitchFamily="18" charset="0"/>
            </a:endParaRPr>
          </a:p>
          <a:p>
            <a:pPr marL="0" lvl="0" indent="0">
              <a:lnSpc>
                <a:spcPct val="100000"/>
              </a:lnSpc>
              <a:spcBef>
                <a:spcPts val="300"/>
              </a:spcBef>
              <a:buClr>
                <a:srgbClr val="000000"/>
              </a:buClr>
              <a:buNone/>
            </a:pPr>
            <a:r>
              <a:rPr lang="en-CA" sz="6400" b="1" dirty="0">
                <a:latin typeface="Raleway"/>
                <a:ea typeface="Times New Roman" panose="02020603050405020304" pitchFamily="18" charset="0"/>
              </a:rPr>
              <a:t>Mandating Joint Procurement</a:t>
            </a:r>
            <a:endParaRPr lang="en-US" sz="6400" dirty="0">
              <a:latin typeface="Raleway"/>
            </a:endParaRPr>
          </a:p>
          <a:p>
            <a:pPr marL="171450" lvl="0" indent="-171450">
              <a:lnSpc>
                <a:spcPct val="100000"/>
              </a:lnSpc>
              <a:spcBef>
                <a:spcPts val="300"/>
              </a:spcBef>
              <a:buClr>
                <a:srgbClr val="000000"/>
              </a:buClr>
              <a:buFont typeface="Arial,Sans-Serif"/>
              <a:buChar char="•"/>
            </a:pPr>
            <a:r>
              <a:rPr lang="en-US" sz="6400" dirty="0">
                <a:latin typeface="Raleway"/>
              </a:rPr>
              <a:t>While some LDCs work collaboratively on purchasing initiatives, not all LDCs participate in voluntary joint procurements.  </a:t>
            </a:r>
            <a:endParaRPr lang="en-US" sz="6400" strike="sngStrike" dirty="0">
              <a:latin typeface="Raleway"/>
            </a:endParaRPr>
          </a:p>
          <a:p>
            <a:pPr marL="171450" indent="-171450">
              <a:lnSpc>
                <a:spcPct val="100000"/>
              </a:lnSpc>
              <a:spcBef>
                <a:spcPts val="300"/>
              </a:spcBef>
              <a:buClr>
                <a:srgbClr val="000000"/>
              </a:buClr>
              <a:buFont typeface="Arial,Sans-Serif"/>
              <a:buChar char="•"/>
            </a:pPr>
            <a:r>
              <a:rPr lang="en-US" sz="6400" dirty="0">
                <a:latin typeface="Raleway"/>
              </a:rPr>
              <a:t>Joint procurement could be beneficial for LDCs to lower costs and potentially make it easier and faster to get goods such as shared digital platforms (e.g., smart meters) or standardized equipment (e.g., poles), where standard equipment is operationally possible.</a:t>
            </a:r>
            <a:endParaRPr lang="en-US" sz="6400" dirty="0">
              <a:latin typeface="Raleway"/>
              <a:ea typeface="Times New Roman" panose="02020603050405020304" pitchFamily="18" charset="0"/>
            </a:endParaRPr>
          </a:p>
          <a:p>
            <a:pPr marL="0" indent="0">
              <a:lnSpc>
                <a:spcPct val="100000"/>
              </a:lnSpc>
              <a:spcBef>
                <a:spcPts val="300"/>
              </a:spcBef>
              <a:buClr>
                <a:srgbClr val="000000"/>
              </a:buClr>
              <a:buNone/>
            </a:pPr>
            <a:endParaRPr lang="en-US" sz="6400" b="1" dirty="0">
              <a:latin typeface="Raleway"/>
              <a:ea typeface="Times New Roman" panose="02020603050405020304" pitchFamily="18" charset="0"/>
            </a:endParaRPr>
          </a:p>
          <a:p>
            <a:pPr marL="0" lvl="0" indent="0">
              <a:lnSpc>
                <a:spcPct val="100000"/>
              </a:lnSpc>
              <a:spcBef>
                <a:spcPts val="300"/>
              </a:spcBef>
              <a:buClr>
                <a:srgbClr val="000000"/>
              </a:buClr>
              <a:buNone/>
            </a:pPr>
            <a:r>
              <a:rPr lang="en-US" sz="6400" b="1" dirty="0">
                <a:latin typeface="Raleway"/>
                <a:ea typeface="Times New Roman" panose="02020603050405020304" pitchFamily="18" charset="0"/>
              </a:rPr>
              <a:t>ACTION:</a:t>
            </a:r>
            <a:endParaRPr lang="en-CA" sz="6400" b="1" dirty="0">
              <a:latin typeface="Raleway" panose="00000500000000000000" pitchFamily="50" charset="0"/>
              <a:ea typeface="Times New Roman" panose="02020603050405020304" pitchFamily="18" charset="0"/>
            </a:endParaRPr>
          </a:p>
          <a:p>
            <a:pPr marL="171450" indent="-171450">
              <a:lnSpc>
                <a:spcPct val="100000"/>
              </a:lnSpc>
              <a:spcBef>
                <a:spcPts val="300"/>
              </a:spcBef>
              <a:buClr>
                <a:srgbClr val="000000"/>
              </a:buClr>
              <a:buFont typeface="Arial,Sans-Serif"/>
              <a:buChar char="•"/>
            </a:pPr>
            <a:r>
              <a:rPr lang="en-US" sz="6400" dirty="0">
                <a:latin typeface="Raleway"/>
              </a:rPr>
              <a:t>MEM is proposing to amend the OEBA to enable the Minister to mandate LDCs to conduct collaborative procurement of standard goods such as smart meters and poles, where operationally feasible.</a:t>
            </a:r>
            <a:br>
              <a:rPr lang="en-CA" sz="6400" b="1" dirty="0">
                <a:latin typeface="Raleway" panose="00000500000000000000" pitchFamily="50" charset="0"/>
                <a:ea typeface="Times New Roman" panose="02020603050405020304" pitchFamily="18" charset="0"/>
              </a:rPr>
            </a:br>
            <a:endParaRPr lang="en-CA" sz="6400" b="1" dirty="0">
              <a:latin typeface="Raleway" panose="00000500000000000000" pitchFamily="50" charset="0"/>
              <a:ea typeface="Times New Roman" panose="02020603050405020304" pitchFamily="18" charset="0"/>
            </a:endParaRPr>
          </a:p>
          <a:p>
            <a:pPr marL="0" indent="0">
              <a:lnSpc>
                <a:spcPct val="100000"/>
              </a:lnSpc>
              <a:spcBef>
                <a:spcPts val="300"/>
              </a:spcBef>
              <a:buClr>
                <a:srgbClr val="000000"/>
              </a:buClr>
              <a:buNone/>
            </a:pPr>
            <a:r>
              <a:rPr lang="en-CA" sz="6400" b="1" dirty="0">
                <a:latin typeface="Raleway"/>
                <a:ea typeface="Times New Roman" panose="02020603050405020304" pitchFamily="18" charset="0"/>
              </a:rPr>
              <a:t>Building More At Home</a:t>
            </a:r>
          </a:p>
          <a:p>
            <a:pPr>
              <a:spcBef>
                <a:spcPts val="300"/>
              </a:spcBef>
            </a:pPr>
            <a:r>
              <a:rPr lang="en-CA" sz="6400" dirty="0">
                <a:latin typeface="Raleway"/>
              </a:rPr>
              <a:t>To better align with r</a:t>
            </a:r>
            <a:r>
              <a:rPr lang="en-US" sz="6400" dirty="0" err="1">
                <a:latin typeface="Raleway"/>
              </a:rPr>
              <a:t>ecent</a:t>
            </a:r>
            <a:r>
              <a:rPr lang="en-US" sz="6400" dirty="0">
                <a:latin typeface="Raleway"/>
              </a:rPr>
              <a:t> changes the government has made through the Buy Ontario Act, 2025, </a:t>
            </a:r>
            <a:r>
              <a:rPr lang="en-CA" sz="6400" dirty="0">
                <a:latin typeface="Raleway"/>
              </a:rPr>
              <a:t>the government is proposing new measures by taking steps that could enable LDCs to procure more goods and services in Ontario and Canada.  This would better support manufacturing in Ontario and Canada, and protect Ontario businesses and workers.  </a:t>
            </a:r>
          </a:p>
          <a:p>
            <a:pPr marL="0" indent="0">
              <a:spcBef>
                <a:spcPts val="300"/>
              </a:spcBef>
              <a:buClr>
                <a:srgbClr val="000000"/>
              </a:buClr>
              <a:buNone/>
            </a:pPr>
            <a:endParaRPr lang="en-CA" sz="6400" b="1" dirty="0">
              <a:latin typeface="Raleway"/>
              <a:ea typeface="Times New Roman" panose="02020603050405020304" pitchFamily="18" charset="0"/>
            </a:endParaRPr>
          </a:p>
          <a:p>
            <a:pPr marL="0" indent="0">
              <a:spcBef>
                <a:spcPts val="300"/>
              </a:spcBef>
              <a:buClr>
                <a:srgbClr val="000000"/>
              </a:buClr>
              <a:buNone/>
            </a:pPr>
            <a:r>
              <a:rPr lang="en-CA" sz="6400" b="1" dirty="0">
                <a:latin typeface="Raleway"/>
                <a:ea typeface="Times New Roman" panose="02020603050405020304" pitchFamily="18" charset="0"/>
              </a:rPr>
              <a:t>ACTION:</a:t>
            </a:r>
          </a:p>
          <a:p>
            <a:pPr marL="200025" indent="-171450">
              <a:lnSpc>
                <a:spcPct val="100000"/>
              </a:lnSpc>
              <a:spcBef>
                <a:spcPts val="300"/>
              </a:spcBef>
              <a:buClr>
                <a:srgbClr val="000000"/>
              </a:buClr>
            </a:pPr>
            <a:r>
              <a:rPr lang="en-US" sz="6400" dirty="0">
                <a:latin typeface="Raleway"/>
              </a:rPr>
              <a:t>MEM is proposing to amend the OEBA to establish a framework to support local economic development by establishing the right for distributors to track and record any incremental costs associated with switching to local procurement vendors.</a:t>
            </a:r>
            <a:endParaRPr lang="en-US" sz="6400" strike="sngStrike" dirty="0">
              <a:latin typeface="Raleway"/>
            </a:endParaRPr>
          </a:p>
          <a:p>
            <a:pPr marL="200025" indent="-171450">
              <a:lnSpc>
                <a:spcPct val="100000"/>
              </a:lnSpc>
              <a:spcBef>
                <a:spcPts val="300"/>
              </a:spcBef>
              <a:buClr>
                <a:srgbClr val="000000"/>
              </a:buClr>
            </a:pPr>
            <a:r>
              <a:rPr lang="en-US" sz="6400" dirty="0">
                <a:latin typeface="Raleway"/>
              </a:rPr>
              <a:t>New regulation-making authorities would enable future consideration for the more granular regulatory treatment of such costs.</a:t>
            </a:r>
          </a:p>
        </p:txBody>
      </p:sp>
    </p:spTree>
    <p:extLst>
      <p:ext uri="{BB962C8B-B14F-4D97-AF65-F5344CB8AC3E}">
        <p14:creationId xmlns:p14="http://schemas.microsoft.com/office/powerpoint/2010/main" val="24963560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5D6127-2DCF-AFBB-0698-F5AB57BFF52E}"/>
            </a:ext>
          </a:extLst>
        </p:cNvPr>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40BD83B3-E200-2EF7-1F48-23F2DB582479}"/>
              </a:ext>
            </a:extLst>
          </p:cNvPr>
          <p:cNvSpPr>
            <a:spLocks noGrp="1" noRot="1" noMove="1" noResize="1" noEditPoints="1" noAdjustHandles="1" noChangeArrowheads="1" noChangeShapeType="1"/>
          </p:cNvSpPr>
          <p:nvPr>
            <p:ph type="sldNum" sz="quarter" idx="12"/>
          </p:nvPr>
        </p:nvSpPr>
        <p:spPr>
          <a:xfrm>
            <a:off x="4724400" y="6356350"/>
            <a:ext cx="2743200" cy="365125"/>
          </a:xfrm>
        </p:spPr>
        <p:txBody>
          <a:bodyPr/>
          <a:lstStyle/>
          <a:p>
            <a:pPr algn="ctr"/>
            <a:fld id="{0A7AA646-E84C-0F4C-A70A-95518C3DAA24}" type="slidenum">
              <a:rPr lang="en-US" smtClean="0"/>
              <a:pPr algn="ctr"/>
              <a:t>9</a:t>
            </a:fld>
            <a:endParaRPr lang="en-US"/>
          </a:p>
        </p:txBody>
      </p:sp>
      <p:sp>
        <p:nvSpPr>
          <p:cNvPr id="6" name="Title 1">
            <a:extLst>
              <a:ext uri="{FF2B5EF4-FFF2-40B4-BE49-F238E27FC236}">
                <a16:creationId xmlns:a16="http://schemas.microsoft.com/office/drawing/2014/main" id="{8793B3A4-0EFB-A075-D9D7-0DE84C538535}"/>
              </a:ext>
            </a:extLst>
          </p:cNvPr>
          <p:cNvSpPr txBox="1">
            <a:spLocks noGrp="1"/>
          </p:cNvSpPr>
          <p:nvPr>
            <p:ph type="title" idx="4294967295"/>
          </p:nvPr>
        </p:nvSpPr>
        <p:spPr>
          <a:xfrm>
            <a:off x="427308" y="282466"/>
            <a:ext cx="10709068" cy="1167787"/>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600" b="1" i="0" u="none" strike="noStrike" kern="1200" cap="none" spc="0" normalizeH="0" baseline="0" noProof="0" dirty="0">
                <a:ln>
                  <a:noFill/>
                </a:ln>
                <a:solidFill>
                  <a:srgbClr val="08143F"/>
                </a:solidFill>
                <a:effectLst/>
                <a:uLnTx/>
                <a:uFillTx/>
                <a:latin typeface="Raleway"/>
                <a:ea typeface="+mj-ea"/>
                <a:cs typeface="+mj-cs"/>
              </a:rPr>
              <a:t>2. Distribution Efficiencies and Competitiveness, cont’d</a:t>
            </a:r>
            <a:endParaRPr kumimoji="0" lang="en-US" sz="1600" b="1" i="0" u="none" strike="noStrike" kern="1200" cap="none" spc="0" normalizeH="0" baseline="0" noProof="0" dirty="0">
              <a:ln>
                <a:noFill/>
              </a:ln>
              <a:solidFill>
                <a:srgbClr val="08143F"/>
              </a:solidFill>
              <a:effectLst/>
              <a:uLnTx/>
              <a:uFillTx/>
              <a:latin typeface="Raleway"/>
              <a:ea typeface="+mj-ea"/>
              <a:cs typeface="+mj-cs"/>
            </a:endParaRPr>
          </a:p>
        </p:txBody>
      </p:sp>
      <p:sp>
        <p:nvSpPr>
          <p:cNvPr id="7" name="Rectangle 6">
            <a:extLst>
              <a:ext uri="{FF2B5EF4-FFF2-40B4-BE49-F238E27FC236}">
                <a16:creationId xmlns:a16="http://schemas.microsoft.com/office/drawing/2014/main" id="{BA116872-0E17-D5A6-67D5-1B113575DF87}"/>
              </a:ext>
              <a:ext uri="{C183D7F6-B498-43B3-948B-1728B52AA6E4}">
                <adec:decorative xmlns:adec="http://schemas.microsoft.com/office/drawing/2017/decorative" val="1"/>
              </a:ext>
            </a:extLst>
          </p:cNvPr>
          <p:cNvSpPr/>
          <p:nvPr/>
        </p:nvSpPr>
        <p:spPr>
          <a:xfrm>
            <a:off x="1" y="429658"/>
            <a:ext cx="352540" cy="859315"/>
          </a:xfrm>
          <a:prstGeom prst="rect">
            <a:avLst/>
          </a:prstGeom>
          <a:solidFill>
            <a:srgbClr val="08143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6">
            <a:extLst>
              <a:ext uri="{FF2B5EF4-FFF2-40B4-BE49-F238E27FC236}">
                <a16:creationId xmlns:a16="http://schemas.microsoft.com/office/drawing/2014/main" id="{FCA3E631-65D0-4CCB-2429-2C308DA1979A}"/>
              </a:ext>
            </a:extLst>
          </p:cNvPr>
          <p:cNvSpPr txBox="1">
            <a:spLocks/>
          </p:cNvSpPr>
          <p:nvPr/>
        </p:nvSpPr>
        <p:spPr>
          <a:xfrm>
            <a:off x="390732" y="1276186"/>
            <a:ext cx="10633187" cy="4727779"/>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972053">
              <a:lnSpc>
                <a:spcPct val="100000"/>
              </a:lnSpc>
              <a:spcBef>
                <a:spcPts val="300"/>
              </a:spcBef>
              <a:buClr>
                <a:srgbClr val="000000"/>
              </a:buClr>
              <a:buNone/>
            </a:pPr>
            <a:r>
              <a:rPr lang="en-CA" sz="1600" b="1" dirty="0">
                <a:latin typeface="Raleway"/>
                <a:ea typeface="Times New Roman" panose="02020603050405020304" pitchFamily="18" charset="0"/>
              </a:rPr>
              <a:t>Shared Services and Shared Distribution Costs</a:t>
            </a:r>
            <a:endParaRPr lang="en-CA" sz="1600" dirty="0">
              <a:latin typeface="Raleway"/>
              <a:ea typeface="Times New Roman" panose="02020603050405020304" pitchFamily="18" charset="0"/>
            </a:endParaRPr>
          </a:p>
          <a:p>
            <a:pPr marL="171450" indent="-171450" defTabSz="972053">
              <a:lnSpc>
                <a:spcPct val="100000"/>
              </a:lnSpc>
              <a:spcBef>
                <a:spcPts val="300"/>
              </a:spcBef>
              <a:buClr>
                <a:srgbClr val="000000"/>
              </a:buClr>
              <a:buFont typeface="Arial,Sans-Serif" panose="020B0604020202020204" pitchFamily="34" charset="0"/>
              <a:buChar char="•"/>
            </a:pPr>
            <a:r>
              <a:rPr lang="en-CA" sz="1600" dirty="0">
                <a:latin typeface="Raleway"/>
              </a:rPr>
              <a:t>T</a:t>
            </a:r>
            <a:r>
              <a:rPr lang="en-US" sz="1600" dirty="0">
                <a:latin typeface="Raleway"/>
              </a:rPr>
              <a:t>he OEBA restricts LDCs from undertaking any non-distribution activities except through an affiliate. This means that, for example, if two </a:t>
            </a:r>
            <a:r>
              <a:rPr lang="en-US" sz="1600" dirty="0" err="1">
                <a:latin typeface="Raleway"/>
              </a:rPr>
              <a:t>neighbouring</a:t>
            </a:r>
            <a:r>
              <a:rPr lang="en-US" sz="1600" dirty="0">
                <a:latin typeface="Raleway"/>
              </a:rPr>
              <a:t> LDCs want to share in the purchasing and operation of a bucket truck for their core business, there is no way for them to buy and operate the truck together. </a:t>
            </a:r>
          </a:p>
          <a:p>
            <a:pPr marL="171450" indent="-171450" defTabSz="972053">
              <a:lnSpc>
                <a:spcPct val="100000"/>
              </a:lnSpc>
              <a:spcBef>
                <a:spcPts val="300"/>
              </a:spcBef>
              <a:buClr>
                <a:srgbClr val="000000"/>
              </a:buClr>
              <a:buFont typeface="Arial,Sans-Serif" panose="020B0604020202020204" pitchFamily="34" charset="0"/>
              <a:buChar char="•"/>
            </a:pPr>
            <a:r>
              <a:rPr lang="en-CA" sz="1600" dirty="0">
                <a:latin typeface="Raleway"/>
              </a:rPr>
              <a:t>There is also no mechanism for the Ontario Energy Board (OEB) to allocate and recover costs across multiple service territories. This means that even if two LDCs wanted to buy and operate a truck together, they would have no way to build this into their operating budget or recover the costs from ratepayers.</a:t>
            </a:r>
            <a:endParaRPr lang="en-US" sz="1600" dirty="0">
              <a:latin typeface="Raleway"/>
            </a:endParaRPr>
          </a:p>
          <a:p>
            <a:pPr marL="0" lvl="0" indent="0" defTabSz="972053">
              <a:lnSpc>
                <a:spcPct val="100000"/>
              </a:lnSpc>
              <a:spcBef>
                <a:spcPts val="300"/>
              </a:spcBef>
              <a:buClr>
                <a:srgbClr val="000000"/>
              </a:buClr>
              <a:buNone/>
            </a:pPr>
            <a:endParaRPr lang="en-US" sz="1600" dirty="0">
              <a:latin typeface="Raleway"/>
              <a:ea typeface="Times New Roman" panose="02020603050405020304" pitchFamily="18" charset="0"/>
            </a:endParaRPr>
          </a:p>
          <a:p>
            <a:pPr marL="0" lvl="0" indent="0" defTabSz="972053">
              <a:lnSpc>
                <a:spcPct val="100000"/>
              </a:lnSpc>
              <a:spcBef>
                <a:spcPts val="300"/>
              </a:spcBef>
              <a:buClr>
                <a:srgbClr val="000000"/>
              </a:buClr>
              <a:buNone/>
            </a:pPr>
            <a:r>
              <a:rPr lang="en-US" sz="1600" b="1" dirty="0">
                <a:latin typeface="Raleway"/>
              </a:rPr>
              <a:t>ACTION:</a:t>
            </a:r>
          </a:p>
          <a:p>
            <a:pPr marL="171450" indent="-171450" defTabSz="972053">
              <a:lnSpc>
                <a:spcPct val="100000"/>
              </a:lnSpc>
              <a:spcBef>
                <a:spcPts val="300"/>
              </a:spcBef>
              <a:buClr>
                <a:srgbClr val="000000"/>
              </a:buClr>
              <a:buFont typeface="Arial,Sans-Serif" panose="020B0604020202020204" pitchFamily="34" charset="0"/>
              <a:buChar char="•"/>
            </a:pPr>
            <a:r>
              <a:rPr lang="en-US" sz="1600" dirty="0">
                <a:latin typeface="Raleway"/>
                <a:ea typeface="Times New Roman" panose="02020603050405020304" pitchFamily="18" charset="0"/>
              </a:rPr>
              <a:t>MEM is proposing to amend the OEBA to:</a:t>
            </a:r>
          </a:p>
          <a:p>
            <a:pPr marL="742950" lvl="1" indent="-285750" defTabSz="972053">
              <a:lnSpc>
                <a:spcPct val="100000"/>
              </a:lnSpc>
              <a:spcBef>
                <a:spcPts val="300"/>
              </a:spcBef>
              <a:defRPr/>
            </a:pPr>
            <a:r>
              <a:rPr lang="en-US" sz="1600" dirty="0">
                <a:latin typeface="Raleway"/>
              </a:rPr>
              <a:t>Enhance the use of shared services directly between LDCs.</a:t>
            </a:r>
          </a:p>
          <a:p>
            <a:pPr marL="742950" lvl="1" indent="-285750" defTabSz="972053">
              <a:lnSpc>
                <a:spcPct val="100000"/>
              </a:lnSpc>
              <a:spcBef>
                <a:spcPts val="300"/>
              </a:spcBef>
              <a:defRPr/>
            </a:pPr>
            <a:r>
              <a:rPr lang="en-US" sz="1600" dirty="0">
                <a:latin typeface="Raleway"/>
              </a:rPr>
              <a:t>Provide regulation-making authority to enable the OEB to require province-wide/multiple service territory recovery of distribution costs. </a:t>
            </a:r>
          </a:p>
          <a:p>
            <a:pPr marL="171450" lvl="0" indent="-171450" defTabSz="972053">
              <a:lnSpc>
                <a:spcPct val="100000"/>
              </a:lnSpc>
              <a:spcBef>
                <a:spcPts val="300"/>
              </a:spcBef>
              <a:buClr>
                <a:srgbClr val="000000"/>
              </a:buClr>
              <a:buFont typeface="Arial,Sans-Serif" panose="020B0604020202020204" pitchFamily="34" charset="0"/>
              <a:buChar char="•"/>
            </a:pPr>
            <a:endParaRPr lang="en-CA" sz="1900" dirty="0">
              <a:latin typeface="Raleway" panose="00000500000000000000" pitchFamily="50" charset="0"/>
              <a:ea typeface="Times New Roman" panose="02020603050405020304" pitchFamily="18" charset="0"/>
            </a:endParaRPr>
          </a:p>
          <a:p>
            <a:pPr marL="0" indent="0">
              <a:lnSpc>
                <a:spcPct val="110000"/>
              </a:lnSpc>
              <a:buSzPts val="1000"/>
              <a:buNone/>
              <a:tabLst>
                <a:tab pos="457200" algn="l"/>
              </a:tabLst>
            </a:pPr>
            <a:endParaRPr lang="en-CA" sz="1900" dirty="0">
              <a:latin typeface="Raleway" panose="00000500000000000000" pitchFamily="50" charset="0"/>
              <a:ea typeface="Times New Roman" panose="02020603050405020304" pitchFamily="18" charset="0"/>
            </a:endParaRPr>
          </a:p>
          <a:p>
            <a:pPr marL="0" indent="0">
              <a:lnSpc>
                <a:spcPct val="110000"/>
              </a:lnSpc>
              <a:buSzPts val="1000"/>
              <a:buNone/>
              <a:tabLst>
                <a:tab pos="457200" algn="l"/>
              </a:tabLst>
            </a:pPr>
            <a:endParaRPr lang="en-CA" sz="1900" dirty="0">
              <a:latin typeface="Raleway" panose="00000500000000000000" pitchFamily="50" charset="0"/>
              <a:ea typeface="Times New Roman" panose="02020603050405020304" pitchFamily="18" charset="0"/>
            </a:endParaRPr>
          </a:p>
          <a:p>
            <a:pPr marL="0" indent="0">
              <a:lnSpc>
                <a:spcPct val="110000"/>
              </a:lnSpc>
              <a:buSzPts val="1000"/>
              <a:buNone/>
              <a:tabLst>
                <a:tab pos="457200" algn="l"/>
              </a:tabLst>
            </a:pPr>
            <a:endParaRPr lang="en-US" dirty="0"/>
          </a:p>
        </p:txBody>
      </p:sp>
    </p:spTree>
    <p:extLst>
      <p:ext uri="{BB962C8B-B14F-4D97-AF65-F5344CB8AC3E}">
        <p14:creationId xmlns:p14="http://schemas.microsoft.com/office/powerpoint/2010/main" val="9019074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6B5A34-ADA5-EE8D-83A0-B3A4689BBFF7}"/>
            </a:ext>
          </a:extLst>
        </p:cNvPr>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C6314F57-CE6A-03F5-449C-AC7078867B86}"/>
              </a:ext>
            </a:extLst>
          </p:cNvPr>
          <p:cNvSpPr>
            <a:spLocks noGrp="1" noRot="1" noMove="1" noResize="1" noEditPoints="1" noAdjustHandles="1" noChangeArrowheads="1" noChangeShapeType="1"/>
          </p:cNvSpPr>
          <p:nvPr>
            <p:ph type="sldNum" sz="quarter" idx="12"/>
          </p:nvPr>
        </p:nvSpPr>
        <p:spPr>
          <a:xfrm>
            <a:off x="4724400" y="6356350"/>
            <a:ext cx="2743200" cy="365125"/>
          </a:xfrm>
        </p:spPr>
        <p:txBody>
          <a:bodyPr/>
          <a:lstStyle/>
          <a:p>
            <a:pPr algn="ctr"/>
            <a:fld id="{0A7AA646-E84C-0F4C-A70A-95518C3DAA24}" type="slidenum">
              <a:rPr lang="en-US" smtClean="0"/>
              <a:pPr algn="ctr"/>
              <a:t>10</a:t>
            </a:fld>
            <a:endParaRPr lang="en-US"/>
          </a:p>
        </p:txBody>
      </p:sp>
      <p:sp>
        <p:nvSpPr>
          <p:cNvPr id="9" name="Title 1">
            <a:extLst>
              <a:ext uri="{FF2B5EF4-FFF2-40B4-BE49-F238E27FC236}">
                <a16:creationId xmlns:a16="http://schemas.microsoft.com/office/drawing/2014/main" id="{F8EF2244-E323-9CE2-3A55-B8B791F7E0E4}"/>
              </a:ext>
            </a:extLst>
          </p:cNvPr>
          <p:cNvSpPr txBox="1">
            <a:spLocks noGrp="1"/>
          </p:cNvSpPr>
          <p:nvPr>
            <p:ph type="title" idx="4294967295"/>
          </p:nvPr>
        </p:nvSpPr>
        <p:spPr>
          <a:xfrm>
            <a:off x="451692" y="282466"/>
            <a:ext cx="10632868" cy="1167787"/>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600" b="1" i="0" u="none" strike="noStrike" kern="1200" cap="none" spc="0" normalizeH="0" baseline="0" noProof="0" dirty="0">
                <a:ln>
                  <a:noFill/>
                </a:ln>
                <a:solidFill>
                  <a:srgbClr val="08143F"/>
                </a:solidFill>
                <a:effectLst/>
                <a:uLnTx/>
                <a:uFillTx/>
                <a:latin typeface="Raleway"/>
                <a:ea typeface="+mj-ea"/>
                <a:cs typeface="+mj-cs"/>
              </a:rPr>
              <a:t>2. Distribution Efficiencies and Competitiveness, cont’d </a:t>
            </a:r>
            <a:endParaRPr kumimoji="0" lang="en-US" sz="1600" b="1" i="0" u="none" strike="noStrike" kern="1200" cap="none" spc="0" normalizeH="0" baseline="0" noProof="0" dirty="0">
              <a:ln>
                <a:noFill/>
              </a:ln>
              <a:solidFill>
                <a:srgbClr val="08143F"/>
              </a:solidFill>
              <a:effectLst/>
              <a:uLnTx/>
              <a:uFillTx/>
              <a:latin typeface="Raleway"/>
              <a:ea typeface="+mj-ea"/>
              <a:cs typeface="+mj-cs"/>
            </a:endParaRPr>
          </a:p>
        </p:txBody>
      </p:sp>
      <p:sp>
        <p:nvSpPr>
          <p:cNvPr id="8" name="Content Placeholder 6">
            <a:extLst>
              <a:ext uri="{FF2B5EF4-FFF2-40B4-BE49-F238E27FC236}">
                <a16:creationId xmlns:a16="http://schemas.microsoft.com/office/drawing/2014/main" id="{13B99836-BF64-8D96-4E37-4675DDC1A7E1}"/>
              </a:ext>
            </a:extLst>
          </p:cNvPr>
          <p:cNvSpPr txBox="1">
            <a:spLocks/>
          </p:cNvSpPr>
          <p:nvPr/>
        </p:nvSpPr>
        <p:spPr>
          <a:xfrm>
            <a:off x="451692" y="1288973"/>
            <a:ext cx="11039475" cy="5067377"/>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SzPts val="1000"/>
              <a:buNone/>
              <a:tabLst>
                <a:tab pos="457200" algn="l"/>
              </a:tabLst>
            </a:pPr>
            <a:r>
              <a:rPr lang="en-CA" sz="1600" b="1" dirty="0">
                <a:latin typeface="Raleway"/>
                <a:ea typeface="Times New Roman" panose="02020603050405020304" pitchFamily="18" charset="0"/>
              </a:rPr>
              <a:t>Skilled Workforce Opportunities</a:t>
            </a:r>
          </a:p>
          <a:p>
            <a:pPr marL="171450" indent="-171450">
              <a:spcBef>
                <a:spcPts val="300"/>
              </a:spcBef>
              <a:buClr>
                <a:srgbClr val="000000"/>
              </a:buClr>
              <a:buSzPct val="100000"/>
              <a:buFont typeface="Arial,Sans-Serif"/>
              <a:buChar char="•"/>
              <a:tabLst>
                <a:tab pos="457200" algn="l"/>
              </a:tabLst>
            </a:pPr>
            <a:r>
              <a:rPr lang="en-US" sz="1600" dirty="0">
                <a:latin typeface="Raleway"/>
              </a:rPr>
              <a:t>Ontario's electricity sector faces growing workforce shortages and retirements, while existing training pathways are fragmented and insufficient to meet the skilled </a:t>
            </a:r>
            <a:r>
              <a:rPr lang="en-US" sz="1600" dirty="0" err="1">
                <a:latin typeface="Raleway"/>
              </a:rPr>
              <a:t>labour</a:t>
            </a:r>
            <a:r>
              <a:rPr lang="en-US" sz="1600" dirty="0">
                <a:latin typeface="Raleway"/>
              </a:rPr>
              <a:t> demands of electrification, grid modernization, and infrastructure growth.</a:t>
            </a:r>
            <a:endParaRPr lang="en-CA" sz="1600" dirty="0">
              <a:latin typeface="Raleway"/>
            </a:endParaRPr>
          </a:p>
          <a:p>
            <a:pPr marL="0" indent="0">
              <a:lnSpc>
                <a:spcPct val="110000"/>
              </a:lnSpc>
              <a:buSzPts val="1000"/>
              <a:buNone/>
              <a:tabLst>
                <a:tab pos="457200" algn="l"/>
              </a:tabLst>
            </a:pPr>
            <a:r>
              <a:rPr lang="en-CA" sz="1600" b="1" dirty="0">
                <a:latin typeface="Raleway"/>
                <a:ea typeface="Times New Roman" panose="02020603050405020304" pitchFamily="18" charset="0"/>
              </a:rPr>
              <a:t>ACTION: </a:t>
            </a:r>
          </a:p>
          <a:p>
            <a:pPr>
              <a:lnSpc>
                <a:spcPct val="110000"/>
              </a:lnSpc>
              <a:spcBef>
                <a:spcPts val="0"/>
              </a:spcBef>
              <a:buSzPct val="100000"/>
              <a:tabLst>
                <a:tab pos="457200" algn="l"/>
              </a:tabLst>
            </a:pPr>
            <a:r>
              <a:rPr lang="en-CA" sz="1600" dirty="0">
                <a:latin typeface="Raleway"/>
              </a:rPr>
              <a:t>MEM will </a:t>
            </a:r>
            <a:r>
              <a:rPr lang="en-US" sz="1600" dirty="0">
                <a:latin typeface="Raleway"/>
              </a:rPr>
              <a:t>identify opportunities to leverage programs supporting tariff-impacted workers, align federal workforce funding to electricity-sector needs, and enhance apprentice training and outage-based learning opportunities.</a:t>
            </a:r>
          </a:p>
          <a:p>
            <a:pPr marL="0" indent="0">
              <a:lnSpc>
                <a:spcPct val="110000"/>
              </a:lnSpc>
              <a:buSzPts val="1000"/>
              <a:buNone/>
              <a:tabLst>
                <a:tab pos="457200" algn="l"/>
              </a:tabLst>
            </a:pPr>
            <a:endParaRPr lang="en-US" dirty="0"/>
          </a:p>
        </p:txBody>
      </p:sp>
      <p:sp>
        <p:nvSpPr>
          <p:cNvPr id="7" name="Rectangle 6">
            <a:extLst>
              <a:ext uri="{FF2B5EF4-FFF2-40B4-BE49-F238E27FC236}">
                <a16:creationId xmlns:a16="http://schemas.microsoft.com/office/drawing/2014/main" id="{D58EA068-93CE-60E4-B46F-A0AF0D3F2C24}"/>
              </a:ext>
              <a:ext uri="{C183D7F6-B498-43B3-948B-1728B52AA6E4}">
                <adec:decorative xmlns:adec="http://schemas.microsoft.com/office/drawing/2017/decorative" val="1"/>
              </a:ext>
            </a:extLst>
          </p:cNvPr>
          <p:cNvSpPr/>
          <p:nvPr/>
        </p:nvSpPr>
        <p:spPr>
          <a:xfrm>
            <a:off x="1" y="429658"/>
            <a:ext cx="352540" cy="859315"/>
          </a:xfrm>
          <a:prstGeom prst="rect">
            <a:avLst/>
          </a:prstGeom>
          <a:solidFill>
            <a:srgbClr val="08143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762203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0770BE-F894-9E9D-B4E6-C5F0F503A81B}"/>
            </a:ext>
          </a:extLst>
        </p:cNvPr>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3D48BDD5-3B97-6FDF-0B37-F691501FF93E}"/>
              </a:ext>
            </a:extLst>
          </p:cNvPr>
          <p:cNvSpPr>
            <a:spLocks noGrp="1" noRot="1" noMove="1" noResize="1" noEditPoints="1" noAdjustHandles="1" noChangeArrowheads="1" noChangeShapeType="1"/>
          </p:cNvSpPr>
          <p:nvPr>
            <p:ph type="sldNum" sz="quarter" idx="12"/>
          </p:nvPr>
        </p:nvSpPr>
        <p:spPr>
          <a:xfrm>
            <a:off x="4724400" y="6356350"/>
            <a:ext cx="2743200" cy="365125"/>
          </a:xfrm>
        </p:spPr>
        <p:txBody>
          <a:bodyPr/>
          <a:lstStyle/>
          <a:p>
            <a:pPr algn="ctr"/>
            <a:fld id="{0A7AA646-E84C-0F4C-A70A-95518C3DAA24}" type="slidenum">
              <a:rPr lang="en-US" smtClean="0"/>
              <a:pPr algn="ctr"/>
              <a:t>11</a:t>
            </a:fld>
            <a:endParaRPr lang="en-US"/>
          </a:p>
        </p:txBody>
      </p:sp>
      <p:sp>
        <p:nvSpPr>
          <p:cNvPr id="9" name="Title 1">
            <a:extLst>
              <a:ext uri="{FF2B5EF4-FFF2-40B4-BE49-F238E27FC236}">
                <a16:creationId xmlns:a16="http://schemas.microsoft.com/office/drawing/2014/main" id="{27E2F90F-BB6E-A44A-7218-F90371CAF2BE}"/>
              </a:ext>
            </a:extLst>
          </p:cNvPr>
          <p:cNvSpPr txBox="1">
            <a:spLocks noGrp="1"/>
          </p:cNvSpPr>
          <p:nvPr>
            <p:ph type="title" idx="4294967295"/>
          </p:nvPr>
        </p:nvSpPr>
        <p:spPr>
          <a:xfrm>
            <a:off x="451692" y="429657"/>
            <a:ext cx="11111658" cy="859315"/>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600" b="1" i="0" u="none" strike="noStrike" kern="1200" cap="none" spc="0" normalizeH="0" baseline="0" noProof="0" dirty="0">
                <a:ln>
                  <a:noFill/>
                </a:ln>
                <a:solidFill>
                  <a:srgbClr val="08143F"/>
                </a:solidFill>
                <a:effectLst/>
                <a:uLnTx/>
                <a:uFillTx/>
                <a:latin typeface="Raleway"/>
                <a:ea typeface="+mj-ea"/>
                <a:cs typeface="+mj-cs"/>
              </a:rPr>
              <a:t>2. Distribution Efficiencies and Competitiveness, cont’d  </a:t>
            </a:r>
            <a:endParaRPr kumimoji="0" lang="en-US" sz="1600" b="1" i="0" u="none" strike="noStrike" kern="1200" cap="none" spc="0" normalizeH="0" baseline="0" noProof="0" dirty="0">
              <a:ln>
                <a:noFill/>
              </a:ln>
              <a:solidFill>
                <a:srgbClr val="08143F"/>
              </a:solidFill>
              <a:effectLst/>
              <a:uLnTx/>
              <a:uFillTx/>
              <a:latin typeface="Raleway"/>
              <a:ea typeface="+mj-ea"/>
              <a:cs typeface="+mj-cs"/>
            </a:endParaRPr>
          </a:p>
        </p:txBody>
      </p:sp>
      <p:sp>
        <p:nvSpPr>
          <p:cNvPr id="7" name="Rectangle 6">
            <a:extLst>
              <a:ext uri="{FF2B5EF4-FFF2-40B4-BE49-F238E27FC236}">
                <a16:creationId xmlns:a16="http://schemas.microsoft.com/office/drawing/2014/main" id="{757A2D73-2470-6EE4-CD56-99394F10BA6D}"/>
              </a:ext>
              <a:ext uri="{C183D7F6-B498-43B3-948B-1728B52AA6E4}">
                <adec:decorative xmlns:adec="http://schemas.microsoft.com/office/drawing/2017/decorative" val="1"/>
              </a:ext>
            </a:extLst>
          </p:cNvPr>
          <p:cNvSpPr/>
          <p:nvPr/>
        </p:nvSpPr>
        <p:spPr>
          <a:xfrm>
            <a:off x="1" y="429658"/>
            <a:ext cx="352540" cy="859315"/>
          </a:xfrm>
          <a:prstGeom prst="rect">
            <a:avLst/>
          </a:prstGeom>
          <a:solidFill>
            <a:srgbClr val="08143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6">
            <a:extLst>
              <a:ext uri="{FF2B5EF4-FFF2-40B4-BE49-F238E27FC236}">
                <a16:creationId xmlns:a16="http://schemas.microsoft.com/office/drawing/2014/main" id="{893C2293-10D7-EA28-731E-B891D6ED9361}"/>
              </a:ext>
            </a:extLst>
          </p:cNvPr>
          <p:cNvSpPr txBox="1">
            <a:spLocks/>
          </p:cNvSpPr>
          <p:nvPr/>
        </p:nvSpPr>
        <p:spPr>
          <a:xfrm>
            <a:off x="451692" y="1141781"/>
            <a:ext cx="11464769" cy="4964179"/>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SzPts val="1000"/>
              <a:buNone/>
              <a:tabLst>
                <a:tab pos="457200" algn="l"/>
              </a:tabLst>
            </a:pPr>
            <a:r>
              <a:rPr lang="en-CA" sz="1600" b="1" dirty="0">
                <a:latin typeface="Raleway"/>
              </a:rPr>
              <a:t>Regulatory Efficiency</a:t>
            </a:r>
          </a:p>
          <a:p>
            <a:pPr>
              <a:lnSpc>
                <a:spcPct val="110000"/>
              </a:lnSpc>
              <a:spcBef>
                <a:spcPts val="0"/>
              </a:spcBef>
              <a:buSzPct val="100000"/>
              <a:tabLst>
                <a:tab pos="457200" algn="l"/>
              </a:tabLst>
            </a:pPr>
            <a:r>
              <a:rPr lang="en-CA" sz="1600" dirty="0">
                <a:latin typeface="Raleway"/>
                <a:ea typeface="Times New Roman" panose="02020603050405020304" pitchFamily="18" charset="0"/>
              </a:rPr>
              <a:t>Certain existing legislative and regulatory requirements create unnecessary red tape and may not provide sufficient flexibility to respond to evolving sector needs.  For example, interim licenses are currently limited to 6 months.  However, there are LDCs where ongoing operational needs mean they have to reapply every 6 months and have been undertaking a burdensome administrative process when a longer renewal would have been more efficient.   </a:t>
            </a:r>
          </a:p>
          <a:p>
            <a:pPr marL="0" indent="0">
              <a:lnSpc>
                <a:spcPct val="110000"/>
              </a:lnSpc>
              <a:buSzPts val="1000"/>
              <a:buNone/>
              <a:tabLst>
                <a:tab pos="457200" algn="l"/>
              </a:tabLst>
            </a:pPr>
            <a:r>
              <a:rPr lang="en-CA" sz="1600" b="1" dirty="0">
                <a:latin typeface="Raleway"/>
                <a:ea typeface="Times New Roman" panose="02020603050405020304" pitchFamily="18" charset="0"/>
              </a:rPr>
              <a:t>ACTION: </a:t>
            </a:r>
          </a:p>
          <a:p>
            <a:pPr>
              <a:lnSpc>
                <a:spcPct val="110000"/>
              </a:lnSpc>
              <a:spcBef>
                <a:spcPts val="0"/>
              </a:spcBef>
              <a:buSzPct val="100000"/>
              <a:tabLst>
                <a:tab pos="457200" algn="l"/>
              </a:tabLst>
            </a:pPr>
            <a:r>
              <a:rPr lang="en-US" sz="1600" dirty="0">
                <a:latin typeface="Raleway"/>
              </a:rPr>
              <a:t>MEM is proposing amendments to modernize OEB authorities, clarify existing requirements and reduce administrative burden. </a:t>
            </a:r>
          </a:p>
          <a:p>
            <a:pPr>
              <a:lnSpc>
                <a:spcPct val="110000"/>
              </a:lnSpc>
              <a:spcBef>
                <a:spcPts val="0"/>
              </a:spcBef>
              <a:buSzPct val="100000"/>
              <a:tabLst>
                <a:tab pos="457200" algn="l"/>
              </a:tabLst>
            </a:pPr>
            <a:r>
              <a:rPr lang="en-US" sz="1600" dirty="0">
                <a:latin typeface="Raleway"/>
              </a:rPr>
              <a:t>These would: enable the OEB to grant case-specific Distributed Energy Resource (DER) licensing exemptions, expand flexibility for interim license terms and renewals, clarify the application of the OEBA to partnerships and limited partnerships, address outdated or inconsistent statutory provisions, and clarify consumer protection rules for emerging electricity technologies. </a:t>
            </a:r>
          </a:p>
          <a:p>
            <a:pPr marL="0" indent="0">
              <a:lnSpc>
                <a:spcPct val="110000"/>
              </a:lnSpc>
              <a:buSzPts val="1000"/>
              <a:buNone/>
              <a:tabLst>
                <a:tab pos="457200" algn="l"/>
              </a:tabLst>
            </a:pPr>
            <a:r>
              <a:rPr lang="en-CA" sz="1600" b="1" dirty="0">
                <a:latin typeface="Raleway"/>
                <a:ea typeface="Times New Roman" panose="02020603050405020304" pitchFamily="18" charset="0"/>
              </a:rPr>
              <a:t>Guidance within the Provincial Policy Statement</a:t>
            </a:r>
            <a:r>
              <a:rPr lang="en-CA" sz="1600" b="1" dirty="0">
                <a:latin typeface="Raleway"/>
              </a:rPr>
              <a:t> (PPS)</a:t>
            </a:r>
          </a:p>
          <a:p>
            <a:pPr>
              <a:lnSpc>
                <a:spcPct val="110000"/>
              </a:lnSpc>
              <a:spcBef>
                <a:spcPts val="0"/>
              </a:spcBef>
              <a:buSzPct val="100000"/>
              <a:tabLst>
                <a:tab pos="457200" algn="l"/>
              </a:tabLst>
            </a:pPr>
            <a:r>
              <a:rPr lang="en-CA" sz="1600" dirty="0">
                <a:latin typeface="Raleway"/>
                <a:ea typeface="Times New Roman" panose="02020603050405020304" pitchFamily="18" charset="0"/>
              </a:rPr>
              <a:t>Stakeholders have expressed a need for more municipal involvement in energy planning and projects.</a:t>
            </a:r>
          </a:p>
          <a:p>
            <a:pPr>
              <a:lnSpc>
                <a:spcPct val="110000"/>
              </a:lnSpc>
              <a:spcBef>
                <a:spcPts val="0"/>
              </a:spcBef>
              <a:buSzPct val="100000"/>
              <a:tabLst>
                <a:tab pos="457200" algn="l"/>
              </a:tabLst>
            </a:pPr>
            <a:r>
              <a:rPr lang="en-CA" sz="1600" dirty="0">
                <a:latin typeface="Raleway"/>
                <a:ea typeface="Times New Roman" panose="02020603050405020304" pitchFamily="18" charset="0"/>
              </a:rPr>
              <a:t>There is currently a lack of guidance materials that support municipal decision-makers with aligning land-use planning and energy planning.</a:t>
            </a:r>
          </a:p>
          <a:p>
            <a:pPr marL="0" indent="0">
              <a:lnSpc>
                <a:spcPct val="110000"/>
              </a:lnSpc>
              <a:buSzPts val="1000"/>
              <a:buNone/>
              <a:tabLst>
                <a:tab pos="457200" algn="l"/>
              </a:tabLst>
            </a:pPr>
            <a:r>
              <a:rPr lang="en-CA" sz="1600" b="1" dirty="0">
                <a:latin typeface="Raleway"/>
                <a:ea typeface="Times New Roman" panose="02020603050405020304" pitchFamily="18" charset="0"/>
              </a:rPr>
              <a:t>ACTION</a:t>
            </a:r>
            <a:r>
              <a:rPr lang="en-CA" sz="1600" dirty="0">
                <a:latin typeface="Raleway"/>
                <a:ea typeface="Times New Roman" panose="02020603050405020304" pitchFamily="18" charset="0"/>
              </a:rPr>
              <a:t>: </a:t>
            </a:r>
          </a:p>
          <a:p>
            <a:pPr>
              <a:lnSpc>
                <a:spcPct val="110000"/>
              </a:lnSpc>
              <a:spcBef>
                <a:spcPts val="0"/>
              </a:spcBef>
              <a:buSzPct val="100000"/>
              <a:tabLst>
                <a:tab pos="457200" algn="l"/>
              </a:tabLst>
            </a:pPr>
            <a:r>
              <a:rPr lang="en-US" sz="1600" dirty="0">
                <a:latin typeface="Raleway"/>
              </a:rPr>
              <a:t>MEM will develop and consult on a new policy guidance document that would provide information on all energy related provisions within the PPS.</a:t>
            </a:r>
            <a:endParaRPr lang="en-CA" sz="1600" dirty="0">
              <a:latin typeface="Raleway"/>
              <a:ea typeface="Times New Roman" panose="02020603050405020304" pitchFamily="18" charset="0"/>
            </a:endParaRPr>
          </a:p>
        </p:txBody>
      </p:sp>
    </p:spTree>
    <p:extLst>
      <p:ext uri="{BB962C8B-B14F-4D97-AF65-F5344CB8AC3E}">
        <p14:creationId xmlns:p14="http://schemas.microsoft.com/office/powerpoint/2010/main" val="13593235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71FC91-3FAB-D972-D361-396A39C51E31}"/>
            </a:ext>
          </a:extLst>
        </p:cNvPr>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8BF194F4-919E-C7E0-08EB-60069B340B20}"/>
              </a:ext>
            </a:extLst>
          </p:cNvPr>
          <p:cNvSpPr>
            <a:spLocks noGrp="1" noRot="1" noMove="1" noResize="1" noEditPoints="1" noAdjustHandles="1" noChangeArrowheads="1" noChangeShapeType="1"/>
          </p:cNvSpPr>
          <p:nvPr>
            <p:ph type="sldNum" sz="quarter" idx="12"/>
          </p:nvPr>
        </p:nvSpPr>
        <p:spPr>
          <a:xfrm>
            <a:off x="4724400" y="6356350"/>
            <a:ext cx="2743200" cy="365125"/>
          </a:xfrm>
        </p:spPr>
        <p:txBody>
          <a:bodyPr/>
          <a:lstStyle/>
          <a:p>
            <a:pPr algn="ctr"/>
            <a:fld id="{0A7AA646-E84C-0F4C-A70A-95518C3DAA24}" type="slidenum">
              <a:rPr lang="en-US" smtClean="0"/>
              <a:pPr algn="ctr"/>
              <a:t>12</a:t>
            </a:fld>
            <a:endParaRPr lang="en-US"/>
          </a:p>
        </p:txBody>
      </p:sp>
      <p:sp>
        <p:nvSpPr>
          <p:cNvPr id="9" name="Title 1">
            <a:extLst>
              <a:ext uri="{FF2B5EF4-FFF2-40B4-BE49-F238E27FC236}">
                <a16:creationId xmlns:a16="http://schemas.microsoft.com/office/drawing/2014/main" id="{FCE421A9-C8B7-58B3-F165-744482268C1E}"/>
              </a:ext>
            </a:extLst>
          </p:cNvPr>
          <p:cNvSpPr txBox="1">
            <a:spLocks noGrp="1"/>
          </p:cNvSpPr>
          <p:nvPr>
            <p:ph type="title" idx="4294967295"/>
          </p:nvPr>
        </p:nvSpPr>
        <p:spPr>
          <a:xfrm>
            <a:off x="451692" y="282466"/>
            <a:ext cx="11553364" cy="1167787"/>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600" b="1" i="0" u="none" strike="noStrike" kern="1200" cap="none" spc="0" normalizeH="0" baseline="0" noProof="0" dirty="0">
                <a:ln>
                  <a:noFill/>
                </a:ln>
                <a:solidFill>
                  <a:srgbClr val="08143F"/>
                </a:solidFill>
                <a:effectLst/>
                <a:uLnTx/>
                <a:uFillTx/>
                <a:latin typeface="Raleway"/>
                <a:ea typeface="+mj-ea"/>
                <a:cs typeface="+mj-cs"/>
              </a:rPr>
              <a:t>3. PULSE Report and Utility Governance and Transparency</a:t>
            </a:r>
            <a:endParaRPr kumimoji="0" lang="en-US" sz="1600" b="1" i="0" u="none" strike="sngStrike" kern="1200" cap="none" spc="0" normalizeH="0" baseline="0" noProof="0" dirty="0">
              <a:ln>
                <a:noFill/>
              </a:ln>
              <a:solidFill>
                <a:srgbClr val="08143F"/>
              </a:solidFill>
              <a:effectLst/>
              <a:uLnTx/>
              <a:uFillTx/>
              <a:latin typeface="Raleway"/>
              <a:ea typeface="+mj-ea"/>
              <a:cs typeface="+mj-cs"/>
            </a:endParaRPr>
          </a:p>
        </p:txBody>
      </p:sp>
      <p:sp>
        <p:nvSpPr>
          <p:cNvPr id="7" name="Rectangle 6">
            <a:extLst>
              <a:ext uri="{FF2B5EF4-FFF2-40B4-BE49-F238E27FC236}">
                <a16:creationId xmlns:a16="http://schemas.microsoft.com/office/drawing/2014/main" id="{9E0D9955-6509-0BE9-2AA5-7BEA9159C91B}"/>
              </a:ext>
              <a:ext uri="{C183D7F6-B498-43B3-948B-1728B52AA6E4}">
                <adec:decorative xmlns:adec="http://schemas.microsoft.com/office/drawing/2017/decorative" val="1"/>
              </a:ext>
            </a:extLst>
          </p:cNvPr>
          <p:cNvSpPr/>
          <p:nvPr/>
        </p:nvSpPr>
        <p:spPr>
          <a:xfrm>
            <a:off x="1" y="429658"/>
            <a:ext cx="352540" cy="859315"/>
          </a:xfrm>
          <a:prstGeom prst="rect">
            <a:avLst/>
          </a:prstGeom>
          <a:solidFill>
            <a:srgbClr val="08143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6">
            <a:extLst>
              <a:ext uri="{FF2B5EF4-FFF2-40B4-BE49-F238E27FC236}">
                <a16:creationId xmlns:a16="http://schemas.microsoft.com/office/drawing/2014/main" id="{A7A3366E-C260-FED9-AC22-208D5E2CA2A4}"/>
              </a:ext>
            </a:extLst>
          </p:cNvPr>
          <p:cNvSpPr txBox="1">
            <a:spLocks/>
          </p:cNvSpPr>
          <p:nvPr/>
        </p:nvSpPr>
        <p:spPr>
          <a:xfrm>
            <a:off x="451692" y="1288973"/>
            <a:ext cx="10934700" cy="4964179"/>
          </a:xfrm>
          <a:prstGeom prst="rect">
            <a:avLst/>
          </a:prstGeom>
        </p:spPr>
        <p:txBody>
          <a:bodyPr vert="horz" lIns="91440" tIns="45720" rIns="91440" bIns="45720" rtlCol="0" anchor="t">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ctr">
              <a:lnSpc>
                <a:spcPct val="100000"/>
              </a:lnSpc>
            </a:pPr>
            <a:r>
              <a:rPr lang="en-CA" sz="1600" dirty="0">
                <a:latin typeface="Raleway"/>
              </a:rPr>
              <a:t>In October 2025, the government established the Panel for Utility Leadership and Service Excellence (PULSE), a strategic advisory group tasked with examining how local distribution companies can meet increasing electricity demand while maintaining high standards of safety, reliability and cost-effectiveness. </a:t>
            </a:r>
          </a:p>
          <a:p>
            <a:pPr fontAlgn="ctr">
              <a:lnSpc>
                <a:spcPct val="100000"/>
              </a:lnSpc>
            </a:pPr>
            <a:r>
              <a:rPr lang="en-CA" sz="1600" dirty="0">
                <a:latin typeface="Raleway"/>
              </a:rPr>
              <a:t>The panel's final report, </a:t>
            </a:r>
            <a:r>
              <a:rPr lang="en-CA" sz="1600" dirty="0">
                <a:latin typeface="Raleway"/>
                <a:hlinkClick r:id="rId3">
                  <a:extLst>
                    <a:ext uri="{A12FA001-AC4F-418D-AE19-62706E023703}">
                      <ahyp:hlinkClr xmlns:ahyp="http://schemas.microsoft.com/office/drawing/2018/hyperlinkcolor" val="tx"/>
                    </a:ext>
                  </a:extLst>
                </a:hlinkClick>
              </a:rPr>
              <a:t>released today</a:t>
            </a:r>
            <a:r>
              <a:rPr lang="en-CA" sz="1600" dirty="0">
                <a:latin typeface="Raleway"/>
              </a:rPr>
              <a:t>, includes recommendations to strengthen local distribution companies, improve operational efficiency, enhance consumer protections and support a modern electricity distribution system capable of meeting future demand.</a:t>
            </a:r>
          </a:p>
          <a:p>
            <a:pPr fontAlgn="ctr">
              <a:lnSpc>
                <a:spcPct val="100000"/>
              </a:lnSpc>
            </a:pPr>
            <a:r>
              <a:rPr lang="en-CA" sz="1600" dirty="0">
                <a:latin typeface="Raleway"/>
              </a:rPr>
              <a:t>Recommendations of the panel being implemented through this proposed legislation or already underway:</a:t>
            </a:r>
            <a:endParaRPr lang="en-GB" sz="1600" b="1" dirty="0">
              <a:latin typeface="Raleway"/>
            </a:endParaRPr>
          </a:p>
          <a:p>
            <a:pPr lvl="1" fontAlgn="ctr">
              <a:lnSpc>
                <a:spcPct val="100000"/>
              </a:lnSpc>
            </a:pPr>
            <a:r>
              <a:rPr lang="en-GB" sz="1600" b="1" dirty="0">
                <a:latin typeface="Raleway"/>
              </a:rPr>
              <a:t>Strengthen planning and board accountability</a:t>
            </a:r>
            <a:r>
              <a:rPr lang="en-GB" sz="1600" dirty="0">
                <a:latin typeface="Raleway"/>
              </a:rPr>
              <a:t> by requiring an OEB‑approved long‑term readiness certificate covering a 10-year asset plan, funding strategy, and workforce plan. </a:t>
            </a:r>
            <a:endParaRPr lang="en-CA" sz="1600" dirty="0">
              <a:latin typeface="Raleway"/>
            </a:endParaRPr>
          </a:p>
          <a:p>
            <a:pPr lvl="1" fontAlgn="ctr">
              <a:lnSpc>
                <a:spcPct val="100000"/>
              </a:lnSpc>
            </a:pPr>
            <a:r>
              <a:rPr lang="en-GB" sz="1600" b="1" dirty="0">
                <a:latin typeface="Raleway"/>
              </a:rPr>
              <a:t>Align dividends policy to funding strategy</a:t>
            </a:r>
            <a:r>
              <a:rPr lang="en-GB" sz="1600" dirty="0">
                <a:latin typeface="Raleway"/>
              </a:rPr>
              <a:t> through board‑led stress‑tested dividend policies that support long‑term investment plans. </a:t>
            </a:r>
            <a:endParaRPr lang="en-CA" sz="1600" dirty="0">
              <a:latin typeface="Raleway"/>
            </a:endParaRPr>
          </a:p>
          <a:p>
            <a:pPr lvl="1" fontAlgn="ctr">
              <a:lnSpc>
                <a:spcPct val="100000"/>
              </a:lnSpc>
            </a:pPr>
            <a:r>
              <a:rPr lang="en-US" sz="1600" b="1" dirty="0">
                <a:latin typeface="Raleway"/>
              </a:rPr>
              <a:t>Ensure municipal recognition of funding requirements </a:t>
            </a:r>
            <a:r>
              <a:rPr lang="en-GB" sz="1600" dirty="0">
                <a:latin typeface="Raleway"/>
              </a:rPr>
              <a:t>by updating capital plans to align with utilities’ long‑term strategies.</a:t>
            </a:r>
            <a:endParaRPr lang="en-CA" sz="1600" dirty="0">
              <a:latin typeface="Raleway"/>
            </a:endParaRPr>
          </a:p>
          <a:p>
            <a:pPr lvl="1" fontAlgn="ctr">
              <a:lnSpc>
                <a:spcPct val="100000"/>
              </a:lnSpc>
            </a:pPr>
            <a:r>
              <a:rPr lang="en-US" sz="1600" b="1" dirty="0">
                <a:latin typeface="Raleway"/>
              </a:rPr>
              <a:t>Adopt best practices for utility governance </a:t>
            </a:r>
            <a:r>
              <a:rPr lang="en-GB" sz="1600" dirty="0">
                <a:latin typeface="Raleway"/>
              </a:rPr>
              <a:t>with skills‑based boards sized appropriately and balanced across municipal, investor, and independent directors.</a:t>
            </a:r>
            <a:endParaRPr lang="en-CA" sz="1600" dirty="0">
              <a:latin typeface="Raleway"/>
            </a:endParaRPr>
          </a:p>
          <a:p>
            <a:pPr lvl="1" fontAlgn="ctr">
              <a:lnSpc>
                <a:spcPct val="100000"/>
              </a:lnSpc>
            </a:pPr>
            <a:r>
              <a:rPr lang="en-GB" sz="1600" b="1" dirty="0">
                <a:latin typeface="Raleway"/>
              </a:rPr>
              <a:t>Strengthen workforce and skills capacity</a:t>
            </a:r>
            <a:r>
              <a:rPr lang="en-GB" sz="1600" dirty="0">
                <a:latin typeface="Raleway"/>
              </a:rPr>
              <a:t> with enhanced training, sector‑transition pathways, and Indigenous‑led programs.</a:t>
            </a:r>
            <a:r>
              <a:rPr lang="en-GB" sz="1600" b="1" i="1" dirty="0">
                <a:latin typeface="Raleway"/>
              </a:rPr>
              <a:t> </a:t>
            </a:r>
            <a:endParaRPr lang="en-CA" sz="1600" dirty="0">
              <a:latin typeface="Raleway"/>
            </a:endParaRPr>
          </a:p>
          <a:p>
            <a:pPr lvl="1" fontAlgn="ctr">
              <a:lnSpc>
                <a:spcPct val="100000"/>
              </a:lnSpc>
            </a:pPr>
            <a:r>
              <a:rPr lang="en-GB" sz="1600" b="1" dirty="0">
                <a:latin typeface="Raleway"/>
              </a:rPr>
              <a:t>Align the next generation rate framework</a:t>
            </a:r>
            <a:r>
              <a:rPr lang="en-GB" sz="1600" dirty="0">
                <a:latin typeface="Raleway"/>
              </a:rPr>
              <a:t> to support sustained demand growth, timely capital delivery, competitive return on equity, appropriate risk allocation, and investment ahead of need.</a:t>
            </a:r>
            <a:endParaRPr lang="en-CA" sz="1600" dirty="0">
              <a:latin typeface="Raleway"/>
            </a:endParaRPr>
          </a:p>
        </p:txBody>
      </p:sp>
    </p:spTree>
    <p:extLst>
      <p:ext uri="{BB962C8B-B14F-4D97-AF65-F5344CB8AC3E}">
        <p14:creationId xmlns:p14="http://schemas.microsoft.com/office/powerpoint/2010/main" val="27141675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863493-92F5-4D46-C762-87144EB00960}"/>
            </a:ext>
          </a:extLst>
        </p:cNvPr>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23A1770C-E89A-359E-5EF0-611A455D5F2E}"/>
              </a:ext>
            </a:extLst>
          </p:cNvPr>
          <p:cNvSpPr>
            <a:spLocks noGrp="1" noRot="1" noMove="1" noResize="1" noEditPoints="1" noAdjustHandles="1" noChangeArrowheads="1" noChangeShapeType="1"/>
          </p:cNvSpPr>
          <p:nvPr>
            <p:ph type="sldNum" sz="quarter" idx="12"/>
          </p:nvPr>
        </p:nvSpPr>
        <p:spPr>
          <a:xfrm>
            <a:off x="4724400" y="6356350"/>
            <a:ext cx="2743200" cy="365125"/>
          </a:xfrm>
        </p:spPr>
        <p:txBody>
          <a:bodyPr/>
          <a:lstStyle/>
          <a:p>
            <a:pPr algn="ctr"/>
            <a:fld id="{0A7AA646-E84C-0F4C-A70A-95518C3DAA24}" type="slidenum">
              <a:rPr lang="en-US" smtClean="0"/>
              <a:pPr algn="ctr"/>
              <a:t>13</a:t>
            </a:fld>
            <a:endParaRPr lang="en-US"/>
          </a:p>
        </p:txBody>
      </p:sp>
      <p:sp>
        <p:nvSpPr>
          <p:cNvPr id="6" name="Title 1">
            <a:extLst>
              <a:ext uri="{FF2B5EF4-FFF2-40B4-BE49-F238E27FC236}">
                <a16:creationId xmlns:a16="http://schemas.microsoft.com/office/drawing/2014/main" id="{8D371F71-F6D1-DE82-B144-4830976566B8}"/>
              </a:ext>
            </a:extLst>
          </p:cNvPr>
          <p:cNvSpPr txBox="1">
            <a:spLocks noGrp="1"/>
          </p:cNvSpPr>
          <p:nvPr>
            <p:ph type="title" idx="4294967295"/>
          </p:nvPr>
        </p:nvSpPr>
        <p:spPr>
          <a:xfrm>
            <a:off x="352540" y="429658"/>
            <a:ext cx="9535588" cy="6101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600" b="1" i="0" u="none" strike="noStrike" kern="1200" cap="none" spc="0" normalizeH="0" baseline="0" noProof="0" dirty="0">
                <a:ln>
                  <a:noFill/>
                </a:ln>
                <a:solidFill>
                  <a:srgbClr val="08143F"/>
                </a:solidFill>
                <a:effectLst/>
                <a:uLnTx/>
                <a:uFillTx/>
                <a:latin typeface="Raleway"/>
                <a:ea typeface="+mj-ea"/>
                <a:cs typeface="+mj-cs"/>
              </a:rPr>
              <a:t>3. Utility Governance and Transparency, cont’d</a:t>
            </a:r>
            <a:endParaRPr kumimoji="0" lang="en-US" sz="2600" b="0" i="0" u="none" strike="noStrike" kern="1200" cap="none" spc="0" normalizeH="0" baseline="0" noProof="0" dirty="0">
              <a:ln>
                <a:noFill/>
              </a:ln>
              <a:solidFill>
                <a:srgbClr val="000000"/>
              </a:solidFill>
              <a:effectLst/>
              <a:uLnTx/>
              <a:uFillTx/>
              <a:latin typeface="Raleway"/>
              <a:ea typeface="+mj-ea"/>
              <a:cs typeface="+mj-cs"/>
            </a:endParaRPr>
          </a:p>
        </p:txBody>
      </p:sp>
      <p:sp>
        <p:nvSpPr>
          <p:cNvPr id="7" name="Rectangle 6">
            <a:extLst>
              <a:ext uri="{FF2B5EF4-FFF2-40B4-BE49-F238E27FC236}">
                <a16:creationId xmlns:a16="http://schemas.microsoft.com/office/drawing/2014/main" id="{603E0C61-F94D-39AF-8D8C-407A7321E530}"/>
              </a:ext>
              <a:ext uri="{C183D7F6-B498-43B3-948B-1728B52AA6E4}">
                <adec:decorative xmlns:adec="http://schemas.microsoft.com/office/drawing/2017/decorative" val="1"/>
              </a:ext>
            </a:extLst>
          </p:cNvPr>
          <p:cNvSpPr/>
          <p:nvPr/>
        </p:nvSpPr>
        <p:spPr>
          <a:xfrm>
            <a:off x="1" y="429658"/>
            <a:ext cx="352540" cy="859315"/>
          </a:xfrm>
          <a:prstGeom prst="rect">
            <a:avLst/>
          </a:prstGeom>
          <a:solidFill>
            <a:srgbClr val="08143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6">
            <a:extLst>
              <a:ext uri="{FF2B5EF4-FFF2-40B4-BE49-F238E27FC236}">
                <a16:creationId xmlns:a16="http://schemas.microsoft.com/office/drawing/2014/main" id="{FEF11492-D620-3907-2AE0-8F3D336E7D8E}"/>
              </a:ext>
            </a:extLst>
          </p:cNvPr>
          <p:cNvSpPr txBox="1">
            <a:spLocks/>
          </p:cNvSpPr>
          <p:nvPr/>
        </p:nvSpPr>
        <p:spPr>
          <a:xfrm>
            <a:off x="352540" y="974505"/>
            <a:ext cx="11724855" cy="5067377"/>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SzPts val="1000"/>
              <a:buNone/>
              <a:tabLst>
                <a:tab pos="457200" algn="l"/>
              </a:tabLst>
            </a:pPr>
            <a:r>
              <a:rPr lang="en-CA" sz="1600" b="1" dirty="0">
                <a:latin typeface="Raleway"/>
                <a:ea typeface="Times New Roman" panose="02020603050405020304" pitchFamily="18" charset="0"/>
              </a:rPr>
              <a:t>Strengthened LDC Board Governance and Accountability</a:t>
            </a:r>
          </a:p>
          <a:p>
            <a:pPr>
              <a:lnSpc>
                <a:spcPct val="110000"/>
              </a:lnSpc>
              <a:spcBef>
                <a:spcPts val="0"/>
              </a:spcBef>
              <a:buSzPct val="100000"/>
              <a:tabLst>
                <a:tab pos="457200" algn="l"/>
              </a:tabLst>
            </a:pPr>
            <a:r>
              <a:rPr lang="en-US" sz="1600" dirty="0">
                <a:latin typeface="Raleway"/>
              </a:rPr>
              <a:t>LDC boards of directors currently operate with minimal requirements on composition and skills.</a:t>
            </a:r>
          </a:p>
          <a:p>
            <a:pPr>
              <a:lnSpc>
                <a:spcPct val="110000"/>
              </a:lnSpc>
              <a:spcBef>
                <a:spcPts val="0"/>
              </a:spcBef>
              <a:buSzPct val="100000"/>
              <a:tabLst>
                <a:tab pos="457200" algn="l"/>
              </a:tabLst>
            </a:pPr>
            <a:r>
              <a:rPr lang="en-US" sz="1600" dirty="0">
                <a:latin typeface="Raleway"/>
              </a:rPr>
              <a:t>Limited transparency on governance practices such as skills, attendance, and compensation.</a:t>
            </a:r>
          </a:p>
          <a:p>
            <a:pPr>
              <a:lnSpc>
                <a:spcPct val="110000"/>
              </a:lnSpc>
              <a:spcBef>
                <a:spcPts val="0"/>
              </a:spcBef>
              <a:buSzPct val="100000"/>
              <a:tabLst>
                <a:tab pos="457200" algn="l"/>
              </a:tabLst>
            </a:pPr>
            <a:r>
              <a:rPr lang="en-US" sz="1600" dirty="0">
                <a:latin typeface="Raleway"/>
              </a:rPr>
              <a:t>Existing shareholder agreements do not consistently enforce governance best practices.</a:t>
            </a:r>
          </a:p>
          <a:p>
            <a:pPr>
              <a:lnSpc>
                <a:spcPct val="110000"/>
              </a:lnSpc>
              <a:spcBef>
                <a:spcPts val="0"/>
              </a:spcBef>
              <a:buSzPct val="100000"/>
              <a:tabLst>
                <a:tab pos="457200" algn="l"/>
              </a:tabLst>
            </a:pPr>
            <a:r>
              <a:rPr lang="en-US" sz="1600" dirty="0">
                <a:latin typeface="Raleway"/>
              </a:rPr>
              <a:t>The PULSE Report identifies these governance practices as a risk to LDCs making appropriate investments in their systems and preparing for future load growth/consumer expectations.</a:t>
            </a:r>
          </a:p>
          <a:p>
            <a:pPr marL="0" indent="0">
              <a:lnSpc>
                <a:spcPct val="110000"/>
              </a:lnSpc>
              <a:buSzPts val="1000"/>
              <a:buNone/>
              <a:tabLst>
                <a:tab pos="457200" algn="l"/>
              </a:tabLst>
            </a:pPr>
            <a:r>
              <a:rPr lang="en-US" sz="1600" b="1" dirty="0">
                <a:latin typeface="Raleway"/>
              </a:rPr>
              <a:t>ACTION:</a:t>
            </a:r>
          </a:p>
          <a:p>
            <a:pPr>
              <a:lnSpc>
                <a:spcPct val="110000"/>
              </a:lnSpc>
              <a:spcBef>
                <a:spcPts val="0"/>
              </a:spcBef>
              <a:buSzPct val="100000"/>
              <a:tabLst>
                <a:tab pos="457200" algn="l"/>
              </a:tabLst>
            </a:pPr>
            <a:r>
              <a:rPr lang="en-US" sz="1600" dirty="0">
                <a:latin typeface="Raleway"/>
              </a:rPr>
              <a:t>MEM proposes to amend the OEBA to:</a:t>
            </a:r>
          </a:p>
          <a:p>
            <a:pPr lvl="1">
              <a:lnSpc>
                <a:spcPct val="110000"/>
              </a:lnSpc>
              <a:buSzPct val="100000"/>
              <a:tabLst>
                <a:tab pos="457200" algn="l"/>
              </a:tabLst>
            </a:pPr>
            <a:r>
              <a:rPr lang="en-US" sz="1600" dirty="0">
                <a:latin typeface="Raleway"/>
              </a:rPr>
              <a:t>Require skills-based, independent, LDC boards of 7 to 11 members.</a:t>
            </a:r>
            <a:endParaRPr lang="en-US" sz="1600" dirty="0">
              <a:latin typeface="Raleway" panose="00000500000000000000" pitchFamily="50" charset="0"/>
            </a:endParaRPr>
          </a:p>
          <a:p>
            <a:pPr lvl="1">
              <a:buSzPct val="100000"/>
              <a:tabLst>
                <a:tab pos="457200" algn="l"/>
              </a:tabLst>
            </a:pPr>
            <a:r>
              <a:rPr lang="en-CA" sz="1600" dirty="0">
                <a:latin typeface="Raleway" panose="00000500000000000000" pitchFamily="50" charset="0"/>
              </a:rPr>
              <a:t>Adopt complete independent and skills-based LDC and holding company board membership, with a limit of one (1) municipal board participant per shareholder - elected official </a:t>
            </a:r>
            <a:r>
              <a:rPr lang="en-CA" sz="1600" b="1" dirty="0">
                <a:latin typeface="Raleway" panose="00000500000000000000" pitchFamily="50" charset="0"/>
              </a:rPr>
              <a:t>or</a:t>
            </a:r>
            <a:r>
              <a:rPr lang="en-CA" sz="1600" dirty="0">
                <a:latin typeface="Raleway" panose="00000500000000000000" pitchFamily="50" charset="0"/>
              </a:rPr>
              <a:t> municipal employee without voting rights or compensation</a:t>
            </a:r>
          </a:p>
          <a:p>
            <a:pPr lvl="1">
              <a:buSzPct val="100000"/>
              <a:tabLst>
                <a:tab pos="457200" algn="l"/>
              </a:tabLst>
            </a:pPr>
            <a:r>
              <a:rPr lang="en-US" sz="1600" dirty="0">
                <a:latin typeface="Raleway"/>
              </a:rPr>
              <a:t>Prohibit distributors from placing a residency or geographic location restriction on board member eligibility.</a:t>
            </a:r>
          </a:p>
          <a:p>
            <a:pPr lvl="1">
              <a:lnSpc>
                <a:spcPct val="110000"/>
              </a:lnSpc>
              <a:buSzPct val="100000"/>
              <a:tabLst>
                <a:tab pos="457200" algn="l"/>
              </a:tabLst>
            </a:pPr>
            <a:r>
              <a:rPr lang="en-US" sz="1600" dirty="0">
                <a:latin typeface="Raleway"/>
              </a:rPr>
              <a:t>Publish director membership and compensation on the LDC website.</a:t>
            </a:r>
          </a:p>
          <a:p>
            <a:pPr lvl="1">
              <a:lnSpc>
                <a:spcPct val="110000"/>
              </a:lnSpc>
              <a:buSzPct val="100000"/>
              <a:tabLst>
                <a:tab pos="457200" algn="l"/>
              </a:tabLst>
            </a:pPr>
            <a:r>
              <a:rPr lang="en-US" sz="1600" dirty="0">
                <a:latin typeface="Raleway"/>
              </a:rPr>
              <a:t>Maintain policies related to declaration of dividends to its shareholders and the criteria applied in recruiting and retaining board members, and to publish these policies on the LDC website.</a:t>
            </a:r>
          </a:p>
          <a:p>
            <a:pPr lvl="1">
              <a:lnSpc>
                <a:spcPct val="110000"/>
              </a:lnSpc>
              <a:buSzPct val="100000"/>
              <a:tabLst>
                <a:tab pos="457200" algn="l"/>
              </a:tabLst>
            </a:pPr>
            <a:r>
              <a:rPr lang="en-US" sz="1600" dirty="0">
                <a:latin typeface="Raleway"/>
              </a:rPr>
              <a:t>Allow the Minister of Energy and Mines to make further regulations as required including but not limited to skills-based board composition and dividend policy consistency with long-term plans.</a:t>
            </a:r>
            <a:endParaRPr lang="en-US" sz="1600" dirty="0">
              <a:latin typeface="Raleway" panose="00000500000000000000" pitchFamily="50" charset="0"/>
            </a:endParaRPr>
          </a:p>
          <a:p>
            <a:pPr>
              <a:lnSpc>
                <a:spcPct val="110000"/>
              </a:lnSpc>
              <a:spcBef>
                <a:spcPts val="0"/>
              </a:spcBef>
              <a:buSzPct val="100000"/>
              <a:tabLst>
                <a:tab pos="457200" algn="l"/>
              </a:tabLst>
            </a:pPr>
            <a:r>
              <a:rPr lang="en-US" sz="1600" dirty="0">
                <a:latin typeface="Raleway"/>
              </a:rPr>
              <a:t>Mirroring provisions will also be enabled through changes to the </a:t>
            </a:r>
            <a:r>
              <a:rPr lang="en-US" sz="1600" i="1" dirty="0">
                <a:latin typeface="Raleway"/>
              </a:rPr>
              <a:t>Municipal Act </a:t>
            </a:r>
            <a:r>
              <a:rPr lang="en-US" sz="1600" dirty="0">
                <a:latin typeface="Raleway"/>
              </a:rPr>
              <a:t>and </a:t>
            </a:r>
            <a:r>
              <a:rPr lang="en-US" sz="1600" i="1" dirty="0">
                <a:latin typeface="Raleway"/>
              </a:rPr>
              <a:t>City of Toronto Act</a:t>
            </a:r>
            <a:r>
              <a:rPr lang="en-US" sz="1600" dirty="0">
                <a:latin typeface="Raleway"/>
              </a:rPr>
              <a:t> to capture municipal holding companies.</a:t>
            </a:r>
            <a:endParaRPr lang="en-US" sz="1600" dirty="0"/>
          </a:p>
        </p:txBody>
      </p:sp>
    </p:spTree>
    <p:extLst>
      <p:ext uri="{BB962C8B-B14F-4D97-AF65-F5344CB8AC3E}">
        <p14:creationId xmlns:p14="http://schemas.microsoft.com/office/powerpoint/2010/main" val="23032575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592688-BA4C-CA15-EF5F-98D2D2F16022}"/>
            </a:ext>
          </a:extLst>
        </p:cNvPr>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B97A77BC-148B-5749-4801-48BDCBB1160C}"/>
              </a:ext>
            </a:extLst>
          </p:cNvPr>
          <p:cNvSpPr>
            <a:spLocks noGrp="1" noRot="1" noMove="1" noResize="1" noEditPoints="1" noAdjustHandles="1" noChangeArrowheads="1" noChangeShapeType="1"/>
          </p:cNvSpPr>
          <p:nvPr>
            <p:ph type="sldNum" sz="quarter" idx="12"/>
          </p:nvPr>
        </p:nvSpPr>
        <p:spPr>
          <a:xfrm>
            <a:off x="4724400" y="6356350"/>
            <a:ext cx="2743200" cy="365125"/>
          </a:xfrm>
        </p:spPr>
        <p:txBody>
          <a:bodyPr/>
          <a:lstStyle/>
          <a:p>
            <a:pPr algn="ctr"/>
            <a:fld id="{0A7AA646-E84C-0F4C-A70A-95518C3DAA24}" type="slidenum">
              <a:rPr lang="en-US" smtClean="0"/>
              <a:pPr algn="ctr"/>
              <a:t>14</a:t>
            </a:fld>
            <a:endParaRPr lang="en-US"/>
          </a:p>
        </p:txBody>
      </p:sp>
      <p:sp>
        <p:nvSpPr>
          <p:cNvPr id="6" name="Title 1">
            <a:extLst>
              <a:ext uri="{FF2B5EF4-FFF2-40B4-BE49-F238E27FC236}">
                <a16:creationId xmlns:a16="http://schemas.microsoft.com/office/drawing/2014/main" id="{1239D789-DA95-8932-0629-98466B312D38}"/>
              </a:ext>
            </a:extLst>
          </p:cNvPr>
          <p:cNvSpPr txBox="1">
            <a:spLocks noGrp="1"/>
          </p:cNvSpPr>
          <p:nvPr>
            <p:ph type="title" idx="4294967295"/>
          </p:nvPr>
        </p:nvSpPr>
        <p:spPr>
          <a:xfrm>
            <a:off x="451692" y="429657"/>
            <a:ext cx="8822937" cy="859316"/>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600" b="1" i="0" u="none" strike="noStrike" kern="1200" cap="none" spc="0" normalizeH="0" baseline="0" noProof="0" dirty="0">
                <a:ln>
                  <a:noFill/>
                </a:ln>
                <a:solidFill>
                  <a:srgbClr val="08143F"/>
                </a:solidFill>
                <a:effectLst/>
                <a:uLnTx/>
                <a:uFillTx/>
                <a:latin typeface="Raleway"/>
                <a:ea typeface="+mj-ea"/>
                <a:cs typeface="+mj-cs"/>
              </a:rPr>
              <a:t>3. Utility Governance and Transparency, cont’d   </a:t>
            </a:r>
            <a:endParaRPr kumimoji="0" lang="en-US" sz="2600" b="0" i="0" u="none" strike="noStrike" kern="1200" cap="none" spc="0" normalizeH="0" baseline="0" noProof="0" dirty="0">
              <a:ln>
                <a:noFill/>
              </a:ln>
              <a:solidFill>
                <a:srgbClr val="000000"/>
              </a:solidFill>
              <a:effectLst/>
              <a:uLnTx/>
              <a:uFillTx/>
              <a:latin typeface="Raleway"/>
              <a:ea typeface="+mj-ea"/>
              <a:cs typeface="+mj-cs"/>
            </a:endParaRPr>
          </a:p>
        </p:txBody>
      </p:sp>
      <p:sp>
        <p:nvSpPr>
          <p:cNvPr id="8" name="Content Placeholder 6">
            <a:extLst>
              <a:ext uri="{FF2B5EF4-FFF2-40B4-BE49-F238E27FC236}">
                <a16:creationId xmlns:a16="http://schemas.microsoft.com/office/drawing/2014/main" id="{83DA057B-92D3-94E5-29F2-A509CCB6FB09}"/>
              </a:ext>
            </a:extLst>
          </p:cNvPr>
          <p:cNvSpPr txBox="1">
            <a:spLocks/>
          </p:cNvSpPr>
          <p:nvPr/>
        </p:nvSpPr>
        <p:spPr>
          <a:xfrm>
            <a:off x="451692" y="1253895"/>
            <a:ext cx="11033172" cy="5067377"/>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SzPts val="1000"/>
              <a:buNone/>
              <a:tabLst>
                <a:tab pos="457200" algn="l"/>
              </a:tabLst>
            </a:pPr>
            <a:r>
              <a:rPr lang="en-CA" sz="1600" b="1" dirty="0">
                <a:latin typeface="Raleway"/>
                <a:ea typeface="Times New Roman" panose="02020603050405020304" pitchFamily="18" charset="0"/>
              </a:rPr>
              <a:t>Long-Term LDC Asset Planning</a:t>
            </a:r>
          </a:p>
          <a:p>
            <a:pPr>
              <a:lnSpc>
                <a:spcPct val="110000"/>
              </a:lnSpc>
              <a:spcBef>
                <a:spcPts val="0"/>
              </a:spcBef>
              <a:buSzPct val="100000"/>
              <a:tabLst>
                <a:tab pos="457200" algn="l"/>
              </a:tabLst>
            </a:pPr>
            <a:r>
              <a:rPr lang="en-US" sz="1600" dirty="0">
                <a:latin typeface="Raleway"/>
              </a:rPr>
              <a:t>Certain LDC balance sheets do not align with industry estimates for infrastructure renewal/replacement.</a:t>
            </a:r>
          </a:p>
          <a:p>
            <a:pPr>
              <a:lnSpc>
                <a:spcPct val="110000"/>
              </a:lnSpc>
              <a:spcBef>
                <a:spcPts val="0"/>
              </a:spcBef>
              <a:buSzPct val="100000"/>
              <a:tabLst>
                <a:tab pos="457200" algn="l"/>
              </a:tabLst>
            </a:pPr>
            <a:r>
              <a:rPr lang="en-US" sz="1600" dirty="0">
                <a:latin typeface="Raleway"/>
                <a:ea typeface="Times New Roman" panose="02020603050405020304" pitchFamily="18" charset="0"/>
              </a:rPr>
              <a:t>LDCs currently file asset management plans (Distribution System Plans) with the OEB when they file rate applications, but funding sources for investments are often unclear, and shareholder obligations are not always formalized through municipal resolutions.</a:t>
            </a:r>
          </a:p>
          <a:p>
            <a:pPr>
              <a:lnSpc>
                <a:spcPct val="110000"/>
              </a:lnSpc>
              <a:spcBef>
                <a:spcPts val="0"/>
              </a:spcBef>
              <a:buSzPct val="100000"/>
              <a:tabLst>
                <a:tab pos="457200" algn="l"/>
              </a:tabLst>
            </a:pPr>
            <a:r>
              <a:rPr lang="en-US" sz="1600" dirty="0">
                <a:latin typeface="Raleway"/>
                <a:ea typeface="Times New Roman" panose="02020603050405020304" pitchFamily="18" charset="0"/>
              </a:rPr>
              <a:t>There is no standardized mechanism to test whether dividend policies support capital adequacy.</a:t>
            </a:r>
          </a:p>
          <a:p>
            <a:pPr>
              <a:lnSpc>
                <a:spcPct val="110000"/>
              </a:lnSpc>
              <a:spcBef>
                <a:spcPts val="0"/>
              </a:spcBef>
              <a:buSzPct val="100000"/>
              <a:tabLst>
                <a:tab pos="457200" algn="l"/>
              </a:tabLst>
            </a:pPr>
            <a:r>
              <a:rPr lang="en-US" sz="1600" dirty="0">
                <a:latin typeface="Raleway"/>
                <a:ea typeface="Times New Roman" panose="02020603050405020304" pitchFamily="18" charset="0"/>
              </a:rPr>
              <a:t>The PULSE Report encourages more public and more standardized approaches to ensuring LDCs are financing system investments appropriately. </a:t>
            </a:r>
          </a:p>
          <a:p>
            <a:pPr marL="0" indent="0">
              <a:lnSpc>
                <a:spcPct val="110000"/>
              </a:lnSpc>
              <a:buSzPts val="1000"/>
              <a:buNone/>
              <a:tabLst>
                <a:tab pos="457200" algn="l"/>
              </a:tabLst>
            </a:pPr>
            <a:r>
              <a:rPr lang="en-US" sz="1600" b="1" dirty="0">
                <a:latin typeface="Raleway"/>
              </a:rPr>
              <a:t>AC</a:t>
            </a:r>
            <a:r>
              <a:rPr lang="en-US" sz="1600" b="1" dirty="0">
                <a:latin typeface="Raleway"/>
                <a:ea typeface="Times New Roman" panose="02020603050405020304" pitchFamily="18" charset="0"/>
              </a:rPr>
              <a:t>TION:</a:t>
            </a:r>
          </a:p>
          <a:p>
            <a:pPr>
              <a:lnSpc>
                <a:spcPct val="110000"/>
              </a:lnSpc>
              <a:spcBef>
                <a:spcPts val="0"/>
              </a:spcBef>
              <a:buSzPct val="100000"/>
              <a:tabLst>
                <a:tab pos="457200" algn="l"/>
              </a:tabLst>
            </a:pPr>
            <a:r>
              <a:rPr lang="en-US" sz="1600" dirty="0">
                <a:latin typeface="Raleway"/>
                <a:ea typeface="Times New Roman" panose="02020603050405020304" pitchFamily="18" charset="0"/>
              </a:rPr>
              <a:t>MEM proposes to amend the OEBA to give the Minster authority to direct the OEB to: </a:t>
            </a:r>
          </a:p>
          <a:p>
            <a:pPr lvl="1">
              <a:lnSpc>
                <a:spcPct val="110000"/>
              </a:lnSpc>
              <a:buSzPct val="100000"/>
              <a:tabLst>
                <a:tab pos="457200" algn="l"/>
              </a:tabLst>
            </a:pPr>
            <a:r>
              <a:rPr lang="en-US" sz="1600" dirty="0">
                <a:latin typeface="Raleway"/>
                <a:ea typeface="Times New Roman" panose="02020603050405020304" pitchFamily="18" charset="0"/>
              </a:rPr>
              <a:t>Require LDCs to create and submit 10-year asset plans, funding strategy, and workforce and capability strategy.</a:t>
            </a:r>
          </a:p>
          <a:p>
            <a:pPr lvl="1">
              <a:lnSpc>
                <a:spcPct val="110000"/>
              </a:lnSpc>
              <a:buSzPct val="100000"/>
              <a:tabLst>
                <a:tab pos="457200" algn="l"/>
              </a:tabLst>
            </a:pPr>
            <a:r>
              <a:rPr lang="en-US" sz="1600" dirty="0">
                <a:latin typeface="Raleway"/>
                <a:ea typeface="Times New Roman" panose="02020603050405020304" pitchFamily="18" charset="0"/>
              </a:rPr>
              <a:t>Require Board Chair and CEO-signed Certificates of Readiness attesting to the plan feasibility.</a:t>
            </a:r>
          </a:p>
          <a:p>
            <a:pPr lvl="1">
              <a:lnSpc>
                <a:spcPct val="110000"/>
              </a:lnSpc>
              <a:buSzPct val="100000"/>
              <a:tabLst>
                <a:tab pos="457200" algn="l"/>
              </a:tabLst>
            </a:pPr>
            <a:r>
              <a:rPr lang="en-US" sz="1600" dirty="0">
                <a:latin typeface="Raleway"/>
                <a:ea typeface="Times New Roman" panose="02020603050405020304" pitchFamily="18" charset="0"/>
              </a:rPr>
              <a:t>Require mandatory dividend stress test results to confirm LDCs can meet capital requirements.</a:t>
            </a:r>
          </a:p>
          <a:p>
            <a:pPr lvl="1">
              <a:lnSpc>
                <a:spcPct val="110000"/>
              </a:lnSpc>
              <a:buSzPts val="1000"/>
              <a:tabLst>
                <a:tab pos="457200" algn="l"/>
              </a:tabLst>
            </a:pPr>
            <a:endParaRPr lang="en-US" sz="1400" dirty="0">
              <a:latin typeface="Raleway"/>
              <a:ea typeface="Times New Roman" panose="02020603050405020304" pitchFamily="18" charset="0"/>
            </a:endParaRPr>
          </a:p>
          <a:p>
            <a:pPr marL="0" indent="0">
              <a:lnSpc>
                <a:spcPct val="110000"/>
              </a:lnSpc>
              <a:buSzPts val="1000"/>
              <a:buNone/>
              <a:tabLst>
                <a:tab pos="457200" algn="l"/>
              </a:tabLst>
            </a:pPr>
            <a:endParaRPr lang="en-CA" sz="1800" dirty="0">
              <a:latin typeface="Raleway" panose="00000500000000000000" pitchFamily="50" charset="0"/>
              <a:ea typeface="Times New Roman" panose="02020603050405020304" pitchFamily="18" charset="0"/>
            </a:endParaRPr>
          </a:p>
          <a:p>
            <a:pPr marL="0" indent="0">
              <a:lnSpc>
                <a:spcPct val="110000"/>
              </a:lnSpc>
              <a:buSzPts val="1000"/>
              <a:buNone/>
              <a:tabLst>
                <a:tab pos="457200" algn="l"/>
              </a:tabLst>
            </a:pPr>
            <a:endParaRPr lang="en-US" sz="2400" dirty="0"/>
          </a:p>
        </p:txBody>
      </p:sp>
      <p:sp>
        <p:nvSpPr>
          <p:cNvPr id="7" name="Rectangle 6">
            <a:extLst>
              <a:ext uri="{FF2B5EF4-FFF2-40B4-BE49-F238E27FC236}">
                <a16:creationId xmlns:a16="http://schemas.microsoft.com/office/drawing/2014/main" id="{20AD493C-18A2-124A-AC61-04C7DC14E484}"/>
              </a:ext>
              <a:ext uri="{C183D7F6-B498-43B3-948B-1728B52AA6E4}">
                <adec:decorative xmlns:adec="http://schemas.microsoft.com/office/drawing/2017/decorative" val="1"/>
              </a:ext>
            </a:extLst>
          </p:cNvPr>
          <p:cNvSpPr/>
          <p:nvPr/>
        </p:nvSpPr>
        <p:spPr>
          <a:xfrm>
            <a:off x="1" y="429658"/>
            <a:ext cx="352540" cy="859315"/>
          </a:xfrm>
          <a:prstGeom prst="rect">
            <a:avLst/>
          </a:prstGeom>
          <a:solidFill>
            <a:srgbClr val="08143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307511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45263A-C372-9B6E-8743-245ACCD098D3}"/>
            </a:ext>
          </a:extLst>
        </p:cNvPr>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C9CAFC58-B2EF-740F-00EA-B1C190DF02AF}"/>
              </a:ext>
            </a:extLst>
          </p:cNvPr>
          <p:cNvSpPr>
            <a:spLocks noGrp="1" noRot="1" noMove="1" noResize="1" noEditPoints="1" noAdjustHandles="1" noChangeArrowheads="1" noChangeShapeType="1"/>
          </p:cNvSpPr>
          <p:nvPr>
            <p:ph type="sldNum" sz="quarter" idx="12"/>
          </p:nvPr>
        </p:nvSpPr>
        <p:spPr>
          <a:xfrm>
            <a:off x="4724400" y="6356350"/>
            <a:ext cx="2743200" cy="365125"/>
          </a:xfrm>
        </p:spPr>
        <p:txBody>
          <a:bodyPr/>
          <a:lstStyle/>
          <a:p>
            <a:pPr algn="ctr"/>
            <a:fld id="{0A7AA646-E84C-0F4C-A70A-95518C3DAA24}" type="slidenum">
              <a:rPr lang="en-US" smtClean="0"/>
              <a:pPr algn="ctr"/>
              <a:t>15</a:t>
            </a:fld>
            <a:endParaRPr lang="en-US"/>
          </a:p>
        </p:txBody>
      </p:sp>
      <p:sp>
        <p:nvSpPr>
          <p:cNvPr id="6" name="Title 1">
            <a:extLst>
              <a:ext uri="{FF2B5EF4-FFF2-40B4-BE49-F238E27FC236}">
                <a16:creationId xmlns:a16="http://schemas.microsoft.com/office/drawing/2014/main" id="{36B8BA10-F174-5475-E6B6-3F66420FB1EF}"/>
              </a:ext>
            </a:extLst>
          </p:cNvPr>
          <p:cNvSpPr txBox="1">
            <a:spLocks noGrp="1"/>
          </p:cNvSpPr>
          <p:nvPr>
            <p:ph type="title" idx="4294967295"/>
          </p:nvPr>
        </p:nvSpPr>
        <p:spPr>
          <a:xfrm>
            <a:off x="451692" y="429658"/>
            <a:ext cx="6808089" cy="859316"/>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600" b="1" i="0" u="none" strike="noStrike" kern="1200" cap="none" spc="0" normalizeH="0" baseline="0" noProof="0" dirty="0">
                <a:ln>
                  <a:noFill/>
                </a:ln>
                <a:solidFill>
                  <a:srgbClr val="08143E"/>
                </a:solidFill>
                <a:effectLst/>
                <a:uLnTx/>
                <a:uFillTx/>
                <a:latin typeface="Raleway" panose="00000500000000000000" pitchFamily="50" charset="0"/>
                <a:ea typeface="+mj-ea"/>
                <a:cs typeface="+mj-cs"/>
              </a:rPr>
              <a:t>Summary</a:t>
            </a:r>
            <a:endParaRPr kumimoji="0" lang="en-US" sz="1600" b="1" i="0" u="none" strike="noStrike" kern="1200" cap="none" spc="0" normalizeH="0" baseline="0" noProof="0" dirty="0">
              <a:ln>
                <a:noFill/>
              </a:ln>
              <a:solidFill>
                <a:srgbClr val="08143E"/>
              </a:solidFill>
              <a:effectLst/>
              <a:uLnTx/>
              <a:uFillTx/>
              <a:latin typeface="Raleway" panose="00000500000000000000" pitchFamily="50" charset="0"/>
              <a:ea typeface="+mj-ea"/>
              <a:cs typeface="+mj-cs"/>
            </a:endParaRPr>
          </a:p>
        </p:txBody>
      </p:sp>
      <p:sp>
        <p:nvSpPr>
          <p:cNvPr id="7" name="Rectangle 6">
            <a:extLst>
              <a:ext uri="{FF2B5EF4-FFF2-40B4-BE49-F238E27FC236}">
                <a16:creationId xmlns:a16="http://schemas.microsoft.com/office/drawing/2014/main" id="{DFF7FA8E-2DDD-7F54-A1E8-33CE5C5B4725}"/>
              </a:ext>
              <a:ext uri="{C183D7F6-B498-43B3-948B-1728B52AA6E4}">
                <adec:decorative xmlns:adec="http://schemas.microsoft.com/office/drawing/2017/decorative" val="1"/>
              </a:ext>
            </a:extLst>
          </p:cNvPr>
          <p:cNvSpPr/>
          <p:nvPr/>
        </p:nvSpPr>
        <p:spPr>
          <a:xfrm>
            <a:off x="1" y="429658"/>
            <a:ext cx="352540" cy="859315"/>
          </a:xfrm>
          <a:prstGeom prst="rect">
            <a:avLst/>
          </a:prstGeom>
          <a:solidFill>
            <a:srgbClr val="08143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6">
            <a:extLst>
              <a:ext uri="{FF2B5EF4-FFF2-40B4-BE49-F238E27FC236}">
                <a16:creationId xmlns:a16="http://schemas.microsoft.com/office/drawing/2014/main" id="{32839F45-3B4E-A0DF-4E33-DA90F903C05A}"/>
              </a:ext>
            </a:extLst>
          </p:cNvPr>
          <p:cNvSpPr txBox="1">
            <a:spLocks/>
          </p:cNvSpPr>
          <p:nvPr/>
        </p:nvSpPr>
        <p:spPr>
          <a:xfrm>
            <a:off x="451692" y="1288973"/>
            <a:ext cx="11033172" cy="5067377"/>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CA" sz="1600" dirty="0">
                <a:latin typeface="Raleway"/>
              </a:rPr>
              <a:t>Ontario’s LDCs are the face of the electricity system for most Ontarians. They are responsible for maintaining the infrastructure that delivers power to homes and businesses, connecting new customers, and responding to outages and emergencies. As electricity demand grows, driven by new housing, industrial expansion, and the electrification of vehicles and heating. LDCs are being asked to do more than ever before.</a:t>
            </a:r>
          </a:p>
          <a:p>
            <a:r>
              <a:rPr lang="en-CA" sz="1600" dirty="0">
                <a:latin typeface="Raleway"/>
              </a:rPr>
              <a:t>To meet these growing demands, LDCs will need to strengthen their infrastructure, adopt new technologies, and deliver services more efficiently and affordably.</a:t>
            </a:r>
          </a:p>
          <a:p>
            <a:pPr>
              <a:buClr>
                <a:srgbClr val="000000"/>
              </a:buClr>
            </a:pPr>
            <a:r>
              <a:rPr lang="en-US" sz="1600" dirty="0">
                <a:latin typeface="Raleway" panose="00000500000000000000" pitchFamily="50" charset="0"/>
                <a:cs typeface="Arial"/>
              </a:rPr>
              <a:t>The government is taking action to ensure Ontario’s local electricity distribution companies are competitive and effective in a transforming sector. </a:t>
            </a:r>
          </a:p>
          <a:p>
            <a:pPr>
              <a:buClr>
                <a:srgbClr val="000000"/>
              </a:buClr>
            </a:pPr>
            <a:r>
              <a:rPr lang="en-US" sz="1600" dirty="0">
                <a:latin typeface="Raleway" panose="00000500000000000000" pitchFamily="50" charset="0"/>
                <a:cs typeface="Arial"/>
              </a:rPr>
              <a:t>Through the planned introduction of legislation and other initiatives, Ontario will reduce red tape, better protect and inform electricity consumers, encourage efficiencies and competitiveness in the sector, and enhance utility governance.</a:t>
            </a:r>
            <a:endParaRPr lang="en-CA" sz="1600" dirty="0">
              <a:latin typeface="Raleway" panose="00000500000000000000" pitchFamily="50" charset="0"/>
              <a:ea typeface="Times New Roman" panose="02020603050405020304" pitchFamily="18" charset="0"/>
            </a:endParaRPr>
          </a:p>
          <a:p>
            <a:pPr marL="0" indent="0">
              <a:lnSpc>
                <a:spcPct val="110000"/>
              </a:lnSpc>
              <a:buSzPts val="1000"/>
              <a:buNone/>
              <a:tabLst>
                <a:tab pos="457200" algn="l"/>
              </a:tabLst>
            </a:pPr>
            <a:endParaRPr lang="en-US" sz="1600" dirty="0">
              <a:latin typeface="Raleway" panose="00000500000000000000" pitchFamily="50" charset="0"/>
            </a:endParaRPr>
          </a:p>
        </p:txBody>
      </p:sp>
    </p:spTree>
    <p:extLst>
      <p:ext uri="{BB962C8B-B14F-4D97-AF65-F5344CB8AC3E}">
        <p14:creationId xmlns:p14="http://schemas.microsoft.com/office/powerpoint/2010/main" val="261743413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ntario Theme">
  <a:themeElements>
    <a:clrScheme name="Blue Green">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Custom 1">
      <a:majorFont>
        <a:latin typeface="Arial"/>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08290369-A67C-4A09-9E14-1CD3AEBAE8A4}" vid="{B59B5DAE-C8C6-4611-B505-6CB570445ED1}"/>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27C4BE5F6CE354DB543F8B4EF1D4BA0" ma:contentTypeVersion="9" ma:contentTypeDescription="Create a new document." ma:contentTypeScope="" ma:versionID="daa1d24dc5b549cb4a49d644f8f04185">
  <xsd:schema xmlns:xsd="http://www.w3.org/2001/XMLSchema" xmlns:xs="http://www.w3.org/2001/XMLSchema" xmlns:p="http://schemas.microsoft.com/office/2006/metadata/properties" xmlns:ns2="3caf870e-87f2-481f-937a-a7bac4312ed4" targetNamespace="http://schemas.microsoft.com/office/2006/metadata/properties" ma:root="true" ma:fieldsID="897f180ed7aeb0842736c39244171afa" ns2:_="">
    <xsd:import namespace="3caf870e-87f2-481f-937a-a7bac4312ed4"/>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ServiceOCR"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caf870e-87f2-481f-937a-a7bac4312ed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LengthInSeconds" ma:index="15" nillable="true" ma:displayName="MediaLengthInSeconds" ma:hidden="true" ma:internalName="MediaLengthInSeconds" ma:readOnly="true">
      <xsd:simpleType>
        <xsd:restriction base="dms:Unknown"/>
      </xsd:simpleType>
    </xsd:element>
    <xsd:element name="MediaServiceLocation" ma:index="16" nillable="true" ma:displayName="Location" ma:indexed="true"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E39B7EA-EC56-4559-ACD6-F12D6C01C293}">
  <ds:schemaRefs>
    <ds:schemaRef ds:uri="3caf870e-87f2-481f-937a-a7bac4312ed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1050B287-E487-491C-B569-D518966B05A2}">
  <ds:schemaRefs>
    <ds:schemaRef ds:uri="http://www.w3.org/XML/1998/namespace"/>
    <ds:schemaRef ds:uri="http://schemas.microsoft.com/office/2006/documentManagement/types"/>
    <ds:schemaRef ds:uri="http://schemas.microsoft.com/office/infopath/2007/PartnerControls"/>
    <ds:schemaRef ds:uri="http://purl.org/dc/dcmitype/"/>
    <ds:schemaRef ds:uri="http://purl.org/dc/elements/1.1/"/>
    <ds:schemaRef ds:uri="http://purl.org/dc/terms/"/>
    <ds:schemaRef ds:uri="http://schemas.openxmlformats.org/package/2006/metadata/core-properties"/>
    <ds:schemaRef ds:uri="3caf870e-87f2-481f-937a-a7bac4312ed4"/>
    <ds:schemaRef ds:uri="http://schemas.microsoft.com/office/2006/metadata/properties"/>
  </ds:schemaRefs>
</ds:datastoreItem>
</file>

<file path=customXml/itemProps3.xml><?xml version="1.0" encoding="utf-8"?>
<ds:datastoreItem xmlns:ds="http://schemas.openxmlformats.org/officeDocument/2006/customXml" ds:itemID="{CE2D15FA-88A0-4ABD-A62F-2362055A3235}">
  <ds:schemaRefs>
    <ds:schemaRef ds:uri="http://schemas.microsoft.com/sharepoint/v3/contenttype/forms"/>
  </ds:schemaRefs>
</ds:datastoreItem>
</file>

<file path=docMetadata/LabelInfo.xml><?xml version="1.0" encoding="utf-8"?>
<clbl:labelList xmlns:clbl="http://schemas.microsoft.com/office/2020/mipLabelMetadata">
  <clbl:label id="{034a106e-6316-442c-ad35-738afd673d2b}" enabled="1" method="Standard" siteId="{cddc1229-ac2a-4b97-b78a-0e5cacb5865c}" removed="0"/>
</clbl:labelList>
</file>

<file path=docProps/app.xml><?xml version="1.0" encoding="utf-8"?>
<Properties xmlns="http://schemas.openxmlformats.org/officeDocument/2006/extended-properties" xmlns:vt="http://schemas.openxmlformats.org/officeDocument/2006/docPropsVTypes">
  <Template/>
  <TotalTime>291</TotalTime>
  <Words>2828</Words>
  <Application>Microsoft Office PowerPoint</Application>
  <PresentationFormat>Widescreen</PresentationFormat>
  <Paragraphs>199</Paragraphs>
  <Slides>15</Slides>
  <Notes>15</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15</vt:i4>
      </vt:variant>
    </vt:vector>
  </HeadingPairs>
  <TitlesOfParts>
    <vt:vector size="24" baseType="lpstr">
      <vt:lpstr>Aptos</vt:lpstr>
      <vt:lpstr>Aptos Display</vt:lpstr>
      <vt:lpstr>Arial</vt:lpstr>
      <vt:lpstr>Arial,Sans-Serif</vt:lpstr>
      <vt:lpstr>Raleway</vt:lpstr>
      <vt:lpstr>Raleway ExtraBold</vt:lpstr>
      <vt:lpstr>Raleway Medium</vt:lpstr>
      <vt:lpstr>Office Theme</vt:lpstr>
      <vt:lpstr>Ontario Theme</vt:lpstr>
      <vt:lpstr>Driving Economic Growth Through The Electricity Distribution Sector</vt:lpstr>
      <vt:lpstr>Context: Ontario’s Energy Sector </vt:lpstr>
      <vt:lpstr>Context: The Role of Distribution</vt:lpstr>
      <vt:lpstr>Challenges to Competitiveness and Efficiency to be Addressed </vt:lpstr>
      <vt:lpstr>Proposed Actions</vt:lpstr>
      <vt:lpstr>1. Ratepayer Protection</vt:lpstr>
      <vt:lpstr>1. Ratepayer Protection, cont’d</vt:lpstr>
      <vt:lpstr>2. Distribution Efficiencies and Competitiveness</vt:lpstr>
      <vt:lpstr>2. Distribution Efficiencies and Competitiveness, cont’d</vt:lpstr>
      <vt:lpstr>2. Distribution Efficiencies and Competitiveness, cont’d </vt:lpstr>
      <vt:lpstr>2. Distribution Efficiencies and Competitiveness, cont’d  </vt:lpstr>
      <vt:lpstr>3. PULSE Report and Utility Governance and Transparency</vt:lpstr>
      <vt:lpstr>3. Utility Governance and Transparency, cont’d</vt:lpstr>
      <vt:lpstr>3. Utility Governance and Transparency, cont’d   </vt:lpstr>
      <vt:lpstr>Summary</vt:lpstr>
    </vt:vector>
  </TitlesOfParts>
  <Company>Government of Ontario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Costantino, Stephanie (TBS)</dc:creator>
  <cp:lastModifiedBy>Lyon, Sam (MEM)</cp:lastModifiedBy>
  <cp:revision>12</cp:revision>
  <cp:lastPrinted>2026-10-26T16:34:14Z</cp:lastPrinted>
  <dcterms:created xsi:type="dcterms:W3CDTF">2025-09-12T14:30:03Z</dcterms:created>
  <dcterms:modified xsi:type="dcterms:W3CDTF">2026-10-27T11:39:47Z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0x010100927C4BE5F6CE354DB543F8B4EF1D4BA0</vt:lpwstr>
  </property>
</Properties>
</file>